
<file path=[Content_Types].xml><?xml version="1.0" encoding="utf-8"?>
<Types xmlns="http://schemas.openxmlformats.org/package/2006/content-types">
  <Default Extension="xml" ContentType="application/xml"/>
  <Default Extension="jpeg" ContentType="image/jpeg"/>
  <Default Extension="rels" ContentType="application/vnd.openxmlformats-package.relationships+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7"/>
  </p:notesMasterIdLst>
  <p:handoutMasterIdLst>
    <p:handoutMasterId r:id="rId8"/>
  </p:handoutMasterIdLst>
  <p:sldIdLst>
    <p:sldId id="256" r:id="rId2"/>
    <p:sldId id="264" r:id="rId3"/>
    <p:sldId id="287" r:id="rId4"/>
    <p:sldId id="290" r:id="rId5"/>
    <p:sldId id="309" r:id="rId6"/>
  </p:sldIdLst>
  <p:sldSz cx="14630400" cy="8229600"/>
  <p:notesSz cx="7315200" cy="9601200"/>
  <p:defaultTextStyle>
    <a:defPPr>
      <a:defRPr lang="en-US"/>
    </a:defPPr>
    <a:lvl1pPr marL="0" algn="l" defTabSz="1097280" rtl="0" eaLnBrk="1" latinLnBrk="0" hangingPunct="1">
      <a:defRPr sz="2200" kern="1200">
        <a:solidFill>
          <a:schemeClr val="tx1"/>
        </a:solidFill>
        <a:latin typeface="+mn-lt"/>
        <a:ea typeface="+mn-ea"/>
        <a:cs typeface="+mn-cs"/>
      </a:defRPr>
    </a:lvl1pPr>
    <a:lvl2pPr marL="548640" algn="l" defTabSz="1097280" rtl="0" eaLnBrk="1" latinLnBrk="0" hangingPunct="1">
      <a:defRPr sz="2200" kern="1200">
        <a:solidFill>
          <a:schemeClr val="tx1"/>
        </a:solidFill>
        <a:latin typeface="+mn-lt"/>
        <a:ea typeface="+mn-ea"/>
        <a:cs typeface="+mn-cs"/>
      </a:defRPr>
    </a:lvl2pPr>
    <a:lvl3pPr marL="1097280" algn="l" defTabSz="1097280" rtl="0" eaLnBrk="1" latinLnBrk="0" hangingPunct="1">
      <a:defRPr sz="2200" kern="1200">
        <a:solidFill>
          <a:schemeClr val="tx1"/>
        </a:solidFill>
        <a:latin typeface="+mn-lt"/>
        <a:ea typeface="+mn-ea"/>
        <a:cs typeface="+mn-cs"/>
      </a:defRPr>
    </a:lvl3pPr>
    <a:lvl4pPr marL="1645920" algn="l" defTabSz="1097280" rtl="0" eaLnBrk="1" latinLnBrk="0" hangingPunct="1">
      <a:defRPr sz="2200" kern="1200">
        <a:solidFill>
          <a:schemeClr val="tx1"/>
        </a:solidFill>
        <a:latin typeface="+mn-lt"/>
        <a:ea typeface="+mn-ea"/>
        <a:cs typeface="+mn-cs"/>
      </a:defRPr>
    </a:lvl4pPr>
    <a:lvl5pPr marL="2194560" algn="l" defTabSz="1097280" rtl="0" eaLnBrk="1" latinLnBrk="0" hangingPunct="1">
      <a:defRPr sz="2200" kern="1200">
        <a:solidFill>
          <a:schemeClr val="tx1"/>
        </a:solidFill>
        <a:latin typeface="+mn-lt"/>
        <a:ea typeface="+mn-ea"/>
        <a:cs typeface="+mn-cs"/>
      </a:defRPr>
    </a:lvl5pPr>
    <a:lvl6pPr marL="2743200" algn="l" defTabSz="1097280" rtl="0" eaLnBrk="1" latinLnBrk="0" hangingPunct="1">
      <a:defRPr sz="2200" kern="1200">
        <a:solidFill>
          <a:schemeClr val="tx1"/>
        </a:solidFill>
        <a:latin typeface="+mn-lt"/>
        <a:ea typeface="+mn-ea"/>
        <a:cs typeface="+mn-cs"/>
      </a:defRPr>
    </a:lvl6pPr>
    <a:lvl7pPr marL="3291840" algn="l" defTabSz="1097280" rtl="0" eaLnBrk="1" latinLnBrk="0" hangingPunct="1">
      <a:defRPr sz="2200" kern="1200">
        <a:solidFill>
          <a:schemeClr val="tx1"/>
        </a:solidFill>
        <a:latin typeface="+mn-lt"/>
        <a:ea typeface="+mn-ea"/>
        <a:cs typeface="+mn-cs"/>
      </a:defRPr>
    </a:lvl7pPr>
    <a:lvl8pPr marL="3840480" algn="l" defTabSz="1097280" rtl="0" eaLnBrk="1" latinLnBrk="0" hangingPunct="1">
      <a:defRPr sz="2200" kern="1200">
        <a:solidFill>
          <a:schemeClr val="tx1"/>
        </a:solidFill>
        <a:latin typeface="+mn-lt"/>
        <a:ea typeface="+mn-ea"/>
        <a:cs typeface="+mn-cs"/>
      </a:defRPr>
    </a:lvl8pPr>
    <a:lvl9pPr marL="4389120" algn="l" defTabSz="1097280" rtl="0" eaLnBrk="1" latinLnBrk="0" hangingPunct="1">
      <a:defRPr sz="22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592">
          <p15:clr>
            <a:srgbClr val="A4A3A4"/>
          </p15:clr>
        </p15:guide>
        <p15:guide id="2" pos="4608">
          <p15:clr>
            <a:srgbClr val="A4A3A4"/>
          </p15:clr>
        </p15:guide>
      </p15:sldGuideLst>
    </p:ext>
    <p:ext uri="{2D200454-40CA-4A62-9FC3-DE9A4176ACB9}">
      <p15:notesGuideLst xmlns:p15="http://schemas.microsoft.com/office/powerpoint/2012/main">
        <p15:guide id="1" orient="horz" pos="3024">
          <p15:clr>
            <a:srgbClr val="A4A3A4"/>
          </p15:clr>
        </p15:guide>
        <p15:guide id="2" pos="2304">
          <p15:clr>
            <a:srgbClr val="A4A3A4"/>
          </p15:clr>
        </p15:guide>
      </p15:notes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Dreisch Miller, Lisa" initials="DML" lastIdx="4" clrIdx="0">
    <p:extLst/>
  </p:cmAuthor>
  <p:cmAuthor id="2" name="Kando-Pineda, Carol A." initials="KCA" lastIdx="1" clrIdx="1"/>
</p:cmAuthorLst>
</file>

<file path=ppt/presProps.xml><?xml version="1.0" encoding="utf-8"?>
<p:presentationPr xmlns:a="http://schemas.openxmlformats.org/drawingml/2006/main" xmlns:r="http://schemas.openxmlformats.org/officeDocument/2006/relationships" xmlns:p="http://schemas.openxmlformats.org/presentationml/2006/main">
  <p:clrMru>
    <a:srgbClr val="89898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1765" autoAdjust="0"/>
    <p:restoredTop sz="84835" autoAdjust="0"/>
  </p:normalViewPr>
  <p:slideViewPr>
    <p:cSldViewPr snapToGrid="0">
      <p:cViewPr>
        <p:scale>
          <a:sx n="66" d="100"/>
          <a:sy n="66" d="100"/>
        </p:scale>
        <p:origin x="1488" y="264"/>
      </p:cViewPr>
      <p:guideLst>
        <p:guide orient="horz" pos="2592"/>
        <p:guide pos="4608"/>
      </p:guideLst>
    </p:cSldViewPr>
  </p:slideViewPr>
  <p:outlineViewPr>
    <p:cViewPr>
      <p:scale>
        <a:sx n="33" d="100"/>
        <a:sy n="33" d="100"/>
      </p:scale>
      <p:origin x="0" y="14539"/>
    </p:cViewPr>
  </p:outlineViewPr>
  <p:notesTextViewPr>
    <p:cViewPr>
      <p:scale>
        <a:sx n="1" d="1"/>
        <a:sy n="1" d="1"/>
      </p:scale>
      <p:origin x="0" y="0"/>
    </p:cViewPr>
  </p:notesTextViewPr>
  <p:sorterViewPr>
    <p:cViewPr>
      <p:scale>
        <a:sx n="100" d="100"/>
        <a:sy n="100" d="100"/>
      </p:scale>
      <p:origin x="0" y="10445"/>
    </p:cViewPr>
  </p:sorterViewPr>
  <p:notesViewPr>
    <p:cSldViewPr snapToGrid="0">
      <p:cViewPr>
        <p:scale>
          <a:sx n="90" d="100"/>
          <a:sy n="90" d="100"/>
        </p:scale>
        <p:origin x="-2904" y="350"/>
      </p:cViewPr>
      <p:guideLst>
        <p:guide orient="horz" pos="3024"/>
        <p:guide pos="2304"/>
      </p:guideLst>
    </p:cSldViewPr>
  </p:notesViewPr>
  <p:gridSpacing cx="76200" cy="76200"/>
</p:viewPr>
</file>

<file path=ppt/_rels/presentation.xml.rels><?xml version="1.0" encoding="UTF-8" standalone="yes"?>
<Relationships xmlns="http://schemas.openxmlformats.org/package/2006/relationships"><Relationship Id="rId11" Type="http://schemas.openxmlformats.org/officeDocument/2006/relationships/viewProps" Target="viewProps.xml"/><Relationship Id="rId12" Type="http://schemas.openxmlformats.org/officeDocument/2006/relationships/theme" Target="theme/theme1.xml"/><Relationship Id="rId13"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notesMaster" Target="notesMasters/notesMaster1.xml"/><Relationship Id="rId8" Type="http://schemas.openxmlformats.org/officeDocument/2006/relationships/handoutMaster" Target="handoutMasters/handoutMaster1.xml"/><Relationship Id="rId9" Type="http://schemas.openxmlformats.org/officeDocument/2006/relationships/commentAuthors" Target="commentAuthors.xml"/><Relationship Id="rId10"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70583" cy="480388"/>
          </a:xfrm>
          <a:prstGeom prst="rect">
            <a:avLst/>
          </a:prstGeom>
        </p:spPr>
        <p:txBody>
          <a:bodyPr vert="horz" lIns="94851" tIns="47425" rIns="94851" bIns="47425" rtlCol="0"/>
          <a:lstStyle>
            <a:lvl1pPr algn="l">
              <a:defRPr sz="1200"/>
            </a:lvl1pPr>
          </a:lstStyle>
          <a:p>
            <a:endParaRPr lang="en-US"/>
          </a:p>
        </p:txBody>
      </p:sp>
      <p:sp>
        <p:nvSpPr>
          <p:cNvPr id="3" name="Date Placeholder 2"/>
          <p:cNvSpPr>
            <a:spLocks noGrp="1"/>
          </p:cNvSpPr>
          <p:nvPr>
            <p:ph type="dt" sz="quarter" idx="1"/>
          </p:nvPr>
        </p:nvSpPr>
        <p:spPr>
          <a:xfrm>
            <a:off x="4142962" y="0"/>
            <a:ext cx="3170583" cy="480388"/>
          </a:xfrm>
          <a:prstGeom prst="rect">
            <a:avLst/>
          </a:prstGeom>
        </p:spPr>
        <p:txBody>
          <a:bodyPr vert="horz" lIns="94851" tIns="47425" rIns="94851" bIns="47425" rtlCol="0"/>
          <a:lstStyle>
            <a:lvl1pPr algn="r">
              <a:defRPr sz="1200"/>
            </a:lvl1pPr>
          </a:lstStyle>
          <a:p>
            <a:fld id="{2B317E37-106F-4259-88A5-A8C3A6918A42}" type="datetimeFigureOut">
              <a:rPr lang="en-US" smtClean="0"/>
              <a:t>11/3/16</a:t>
            </a:fld>
            <a:endParaRPr lang="en-US"/>
          </a:p>
        </p:txBody>
      </p:sp>
      <p:sp>
        <p:nvSpPr>
          <p:cNvPr id="4" name="Footer Placeholder 3"/>
          <p:cNvSpPr>
            <a:spLocks noGrp="1"/>
          </p:cNvSpPr>
          <p:nvPr>
            <p:ph type="ftr" sz="quarter" idx="2"/>
          </p:nvPr>
        </p:nvSpPr>
        <p:spPr>
          <a:xfrm>
            <a:off x="0" y="9119173"/>
            <a:ext cx="3170583" cy="480388"/>
          </a:xfrm>
          <a:prstGeom prst="rect">
            <a:avLst/>
          </a:prstGeom>
        </p:spPr>
        <p:txBody>
          <a:bodyPr vert="horz" lIns="94851" tIns="47425" rIns="94851" bIns="47425" rtlCol="0" anchor="b"/>
          <a:lstStyle>
            <a:lvl1pPr algn="l">
              <a:defRPr sz="1200"/>
            </a:lvl1pPr>
          </a:lstStyle>
          <a:p>
            <a:endParaRPr lang="en-US"/>
          </a:p>
        </p:txBody>
      </p:sp>
      <p:sp>
        <p:nvSpPr>
          <p:cNvPr id="5" name="Slide Number Placeholder 4"/>
          <p:cNvSpPr>
            <a:spLocks noGrp="1"/>
          </p:cNvSpPr>
          <p:nvPr>
            <p:ph type="sldNum" sz="quarter" idx="3"/>
          </p:nvPr>
        </p:nvSpPr>
        <p:spPr>
          <a:xfrm>
            <a:off x="4142962" y="9119173"/>
            <a:ext cx="3170583" cy="480388"/>
          </a:xfrm>
          <a:prstGeom prst="rect">
            <a:avLst/>
          </a:prstGeom>
        </p:spPr>
        <p:txBody>
          <a:bodyPr vert="horz" lIns="94851" tIns="47425" rIns="94851" bIns="47425" rtlCol="0" anchor="b"/>
          <a:lstStyle>
            <a:lvl1pPr algn="r">
              <a:defRPr sz="1200"/>
            </a:lvl1pPr>
          </a:lstStyle>
          <a:p>
            <a:fld id="{E2413CD4-BF4A-4169-A880-42988B66DA4B}" type="slidenum">
              <a:rPr lang="en-US" smtClean="0"/>
              <a:t>‹#›</a:t>
            </a:fld>
            <a:endParaRPr lang="en-US"/>
          </a:p>
        </p:txBody>
      </p:sp>
    </p:spTree>
    <p:extLst>
      <p:ext uri="{BB962C8B-B14F-4D97-AF65-F5344CB8AC3E}">
        <p14:creationId xmlns:p14="http://schemas.microsoft.com/office/powerpoint/2010/main" val="1971729148"/>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69920" cy="481727"/>
          </a:xfrm>
          <a:prstGeom prst="rect">
            <a:avLst/>
          </a:prstGeom>
        </p:spPr>
        <p:txBody>
          <a:bodyPr vert="horz" lIns="96653" tIns="48327" rIns="96653" bIns="48327" rtlCol="0"/>
          <a:lstStyle>
            <a:lvl1pPr algn="l">
              <a:defRPr sz="1200"/>
            </a:lvl1pPr>
          </a:lstStyle>
          <a:p>
            <a:endParaRPr lang="en-US"/>
          </a:p>
        </p:txBody>
      </p:sp>
      <p:sp>
        <p:nvSpPr>
          <p:cNvPr id="3" name="Date Placeholder 2"/>
          <p:cNvSpPr>
            <a:spLocks noGrp="1"/>
          </p:cNvSpPr>
          <p:nvPr>
            <p:ph type="dt" idx="1"/>
          </p:nvPr>
        </p:nvSpPr>
        <p:spPr>
          <a:xfrm>
            <a:off x="4143587" y="0"/>
            <a:ext cx="3169920" cy="481727"/>
          </a:xfrm>
          <a:prstGeom prst="rect">
            <a:avLst/>
          </a:prstGeom>
        </p:spPr>
        <p:txBody>
          <a:bodyPr vert="horz" lIns="96653" tIns="48327" rIns="96653" bIns="48327" rtlCol="0"/>
          <a:lstStyle>
            <a:lvl1pPr algn="r">
              <a:defRPr sz="1200"/>
            </a:lvl1pPr>
          </a:lstStyle>
          <a:p>
            <a:fld id="{2B32B66B-B60B-4A58-A80B-7A656F85925A}" type="datetimeFigureOut">
              <a:rPr lang="en-US" smtClean="0"/>
              <a:t>11/3/16</a:t>
            </a:fld>
            <a:endParaRPr lang="en-US"/>
          </a:p>
        </p:txBody>
      </p:sp>
      <p:sp>
        <p:nvSpPr>
          <p:cNvPr id="5" name="Notes Placeholder 4"/>
          <p:cNvSpPr>
            <a:spLocks noGrp="1"/>
          </p:cNvSpPr>
          <p:nvPr>
            <p:ph type="body" sz="quarter" idx="3"/>
          </p:nvPr>
        </p:nvSpPr>
        <p:spPr>
          <a:xfrm>
            <a:off x="731520" y="1713876"/>
            <a:ext cx="5852160" cy="6687174"/>
          </a:xfrm>
          <a:prstGeom prst="rect">
            <a:avLst/>
          </a:prstGeom>
        </p:spPr>
        <p:txBody>
          <a:bodyPr vert="horz" lIns="96653" tIns="48327" rIns="96653" bIns="48327"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9119475"/>
            <a:ext cx="3169920" cy="481726"/>
          </a:xfrm>
          <a:prstGeom prst="rect">
            <a:avLst/>
          </a:prstGeom>
        </p:spPr>
        <p:txBody>
          <a:bodyPr vert="horz" lIns="96653" tIns="48327" rIns="96653" bIns="48327" rtlCol="0" anchor="b"/>
          <a:lstStyle>
            <a:lvl1pPr algn="l">
              <a:defRPr sz="1200"/>
            </a:lvl1pPr>
          </a:lstStyle>
          <a:p>
            <a:endParaRPr lang="en-US"/>
          </a:p>
        </p:txBody>
      </p:sp>
      <p:sp>
        <p:nvSpPr>
          <p:cNvPr id="7" name="Slide Number Placeholder 6"/>
          <p:cNvSpPr>
            <a:spLocks noGrp="1"/>
          </p:cNvSpPr>
          <p:nvPr>
            <p:ph type="sldNum" sz="quarter" idx="5"/>
          </p:nvPr>
        </p:nvSpPr>
        <p:spPr>
          <a:xfrm>
            <a:off x="4143587" y="9119475"/>
            <a:ext cx="3169920" cy="481726"/>
          </a:xfrm>
          <a:prstGeom prst="rect">
            <a:avLst/>
          </a:prstGeom>
        </p:spPr>
        <p:txBody>
          <a:bodyPr vert="horz" lIns="96653" tIns="48327" rIns="96653" bIns="48327" rtlCol="0" anchor="b"/>
          <a:lstStyle>
            <a:lvl1pPr algn="r">
              <a:defRPr sz="1200"/>
            </a:lvl1pPr>
          </a:lstStyle>
          <a:p>
            <a:fld id="{527FBC3B-B2A2-491A-87DE-759D0CB4D4F8}" type="slidenum">
              <a:rPr lang="en-US" smtClean="0"/>
              <a:t>‹#›</a:t>
            </a:fld>
            <a:endParaRPr lang="en-US"/>
          </a:p>
        </p:txBody>
      </p:sp>
    </p:spTree>
    <p:extLst>
      <p:ext uri="{BB962C8B-B14F-4D97-AF65-F5344CB8AC3E}">
        <p14:creationId xmlns:p14="http://schemas.microsoft.com/office/powerpoint/2010/main" val="2943277847"/>
      </p:ext>
    </p:extLst>
  </p:cSld>
  <p:clrMap bg1="lt1" tx1="dk1" bg2="lt2" tx2="dk2" accent1="accent1" accent2="accent2" accent3="accent3" accent4="accent4" accent5="accent5" accent6="accent6" hlink="hlink" folHlink="folHlink"/>
  <p:notesStyle>
    <a:lvl1pPr marL="0" algn="l" defTabSz="1097280" rtl="0" eaLnBrk="1" latinLnBrk="0" hangingPunct="1">
      <a:defRPr sz="1400" kern="1200">
        <a:solidFill>
          <a:schemeClr val="tx1"/>
        </a:solidFill>
        <a:latin typeface="+mn-lt"/>
        <a:ea typeface="+mn-ea"/>
        <a:cs typeface="+mn-cs"/>
      </a:defRPr>
    </a:lvl1pPr>
    <a:lvl2pPr marL="548640" algn="l" defTabSz="1097280" rtl="0" eaLnBrk="1" latinLnBrk="0" hangingPunct="1">
      <a:defRPr sz="1400" kern="1200">
        <a:solidFill>
          <a:schemeClr val="tx1"/>
        </a:solidFill>
        <a:latin typeface="+mn-lt"/>
        <a:ea typeface="+mn-ea"/>
        <a:cs typeface="+mn-cs"/>
      </a:defRPr>
    </a:lvl2pPr>
    <a:lvl3pPr marL="1097280" algn="l" defTabSz="1097280" rtl="0" eaLnBrk="1" latinLnBrk="0" hangingPunct="1">
      <a:defRPr sz="1400" kern="1200">
        <a:solidFill>
          <a:schemeClr val="tx1"/>
        </a:solidFill>
        <a:latin typeface="+mn-lt"/>
        <a:ea typeface="+mn-ea"/>
        <a:cs typeface="+mn-cs"/>
      </a:defRPr>
    </a:lvl3pPr>
    <a:lvl4pPr marL="1645920" algn="l" defTabSz="1097280" rtl="0" eaLnBrk="1" latinLnBrk="0" hangingPunct="1">
      <a:defRPr sz="1400" kern="1200">
        <a:solidFill>
          <a:schemeClr val="tx1"/>
        </a:solidFill>
        <a:latin typeface="+mn-lt"/>
        <a:ea typeface="+mn-ea"/>
        <a:cs typeface="+mn-cs"/>
      </a:defRPr>
    </a:lvl4pPr>
    <a:lvl5pPr marL="2194560" algn="l" defTabSz="1097280" rtl="0" eaLnBrk="1" latinLnBrk="0" hangingPunct="1">
      <a:defRPr sz="1400" kern="1200">
        <a:solidFill>
          <a:schemeClr val="tx1"/>
        </a:solidFill>
        <a:latin typeface="+mn-lt"/>
        <a:ea typeface="+mn-ea"/>
        <a:cs typeface="+mn-cs"/>
      </a:defRPr>
    </a:lvl5pPr>
    <a:lvl6pPr marL="2743200" algn="l" defTabSz="1097280" rtl="0" eaLnBrk="1" latinLnBrk="0" hangingPunct="1">
      <a:defRPr sz="1400" kern="1200">
        <a:solidFill>
          <a:schemeClr val="tx1"/>
        </a:solidFill>
        <a:latin typeface="+mn-lt"/>
        <a:ea typeface="+mn-ea"/>
        <a:cs typeface="+mn-cs"/>
      </a:defRPr>
    </a:lvl6pPr>
    <a:lvl7pPr marL="3291840" algn="l" defTabSz="1097280" rtl="0" eaLnBrk="1" latinLnBrk="0" hangingPunct="1">
      <a:defRPr sz="1400" kern="1200">
        <a:solidFill>
          <a:schemeClr val="tx1"/>
        </a:solidFill>
        <a:latin typeface="+mn-lt"/>
        <a:ea typeface="+mn-ea"/>
        <a:cs typeface="+mn-cs"/>
      </a:defRPr>
    </a:lvl7pPr>
    <a:lvl8pPr marL="3840480" algn="l" defTabSz="1097280" rtl="0" eaLnBrk="1" latinLnBrk="0" hangingPunct="1">
      <a:defRPr sz="1400" kern="1200">
        <a:solidFill>
          <a:schemeClr val="tx1"/>
        </a:solidFill>
        <a:latin typeface="+mn-lt"/>
        <a:ea typeface="+mn-ea"/>
        <a:cs typeface="+mn-cs"/>
      </a:defRPr>
    </a:lvl8pPr>
    <a:lvl9pPr marL="4389120" algn="l" defTabSz="1097280" rtl="0" eaLnBrk="1" latinLnBrk="0" hangingPunct="1">
      <a:defRPr sz="14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77875" y="1200150"/>
            <a:ext cx="5759450" cy="3240088"/>
          </a:xfrm>
          <a:prstGeom prst="rect">
            <a:avLst/>
          </a:prstGeo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27FBC3B-B2A2-491A-87DE-759D0CB4D4F8}" type="slidenum">
              <a:rPr lang="en-US" smtClean="0"/>
              <a:t>1</a:t>
            </a:fld>
            <a:endParaRPr lang="en-US"/>
          </a:p>
        </p:txBody>
      </p:sp>
    </p:spTree>
    <p:extLst>
      <p:ext uri="{BB962C8B-B14F-4D97-AF65-F5344CB8AC3E}">
        <p14:creationId xmlns:p14="http://schemas.microsoft.com/office/powerpoint/2010/main" val="267300865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77875" y="1200150"/>
            <a:ext cx="5759450" cy="3240088"/>
          </a:xfrm>
          <a:prstGeom prst="rect">
            <a:avLst/>
          </a:prstGeom>
        </p:spPr>
      </p:sp>
      <p:sp>
        <p:nvSpPr>
          <p:cNvPr id="3" name="Notes Placeholder 2"/>
          <p:cNvSpPr>
            <a:spLocks noGrp="1"/>
          </p:cNvSpPr>
          <p:nvPr>
            <p:ph type="body" idx="1"/>
          </p:nvPr>
        </p:nvSpPr>
        <p:spPr>
          <a:xfrm>
            <a:off x="731520" y="4620577"/>
            <a:ext cx="5852160" cy="4498896"/>
          </a:xfrm>
        </p:spPr>
        <p:txBody>
          <a:bodyPr/>
          <a:lstStyle/>
          <a:p>
            <a:pPr>
              <a:spcBef>
                <a:spcPct val="0"/>
              </a:spcBef>
            </a:pPr>
            <a:r>
              <a:rPr lang="en-US" altLang="en-US" sz="1200" b="1" dirty="0"/>
              <a:t>[Presenter: Use this slide to set up the rest of your presentation, following it with slides that focus on the specific topics you want to cover.]</a:t>
            </a:r>
          </a:p>
          <a:p>
            <a:pPr>
              <a:spcBef>
                <a:spcPct val="0"/>
              </a:spcBef>
            </a:pPr>
            <a:endParaRPr lang="en-US" altLang="en-US" sz="1200" dirty="0"/>
          </a:p>
          <a:p>
            <a:pPr>
              <a:spcBef>
                <a:spcPct val="0"/>
              </a:spcBef>
            </a:pPr>
            <a:r>
              <a:rPr lang="en-US" altLang="en-US" sz="1200" b="1" i="1" dirty="0"/>
              <a:t>Suggested Script:</a:t>
            </a:r>
          </a:p>
          <a:p>
            <a:pPr>
              <a:spcBef>
                <a:spcPct val="0"/>
              </a:spcBef>
            </a:pPr>
            <a:r>
              <a:rPr lang="en-US" altLang="en-US" sz="1200" dirty="0"/>
              <a:t>Today I’d like to talk about </a:t>
            </a:r>
            <a:r>
              <a:rPr lang="en-US" altLang="en-US" sz="1200" b="1" dirty="0"/>
              <a:t>financial readiness </a:t>
            </a:r>
            <a:r>
              <a:rPr lang="en-US" altLang="en-US" sz="1200" dirty="0"/>
              <a:t>– why it’s important and what you need to know to achieve it. </a:t>
            </a:r>
          </a:p>
          <a:p>
            <a:pPr>
              <a:spcBef>
                <a:spcPct val="0"/>
              </a:spcBef>
            </a:pPr>
            <a:endParaRPr lang="en-US" altLang="en-US" sz="1200" dirty="0"/>
          </a:p>
          <a:p>
            <a:pPr>
              <a:spcBef>
                <a:spcPct val="0"/>
              </a:spcBef>
            </a:pPr>
            <a:r>
              <a:rPr lang="en-US" altLang="en-US" sz="1200" dirty="0"/>
              <a:t>According to the National Foundation for Credit Counseling, active members of the military, veterans and their families have </a:t>
            </a:r>
            <a:r>
              <a:rPr lang="en-US" altLang="en-US" sz="1200" b="1" dirty="0"/>
              <a:t>higher amounts of credit card debt </a:t>
            </a:r>
            <a:r>
              <a:rPr lang="en-US" altLang="en-US" sz="1200" dirty="0"/>
              <a:t>and </a:t>
            </a:r>
            <a:r>
              <a:rPr lang="en-US" altLang="en-US" sz="1200" b="1" dirty="0"/>
              <a:t>fewer assets </a:t>
            </a:r>
            <a:r>
              <a:rPr lang="en-US" altLang="en-US" sz="1200" dirty="0"/>
              <a:t>than civilians. This means that military families are less equipped than their civilian counterparts to have the money they need for a secure future.</a:t>
            </a:r>
          </a:p>
          <a:p>
            <a:pPr>
              <a:spcBef>
                <a:spcPct val="0"/>
              </a:spcBef>
            </a:pPr>
            <a:endParaRPr lang="en-US" altLang="en-US" sz="1200" dirty="0"/>
          </a:p>
          <a:p>
            <a:pPr>
              <a:spcBef>
                <a:spcPct val="0"/>
              </a:spcBef>
            </a:pPr>
            <a:r>
              <a:rPr lang="en-US" altLang="en-US" sz="1200" dirty="0"/>
              <a:t>This is caused by many factors. As you know, military life is full of </a:t>
            </a:r>
            <a:r>
              <a:rPr lang="en-US" altLang="en-US" sz="1200" b="1" dirty="0"/>
              <a:t>events and transitions</a:t>
            </a:r>
            <a:r>
              <a:rPr lang="en-US" altLang="en-US" sz="1200" dirty="0"/>
              <a:t>, and each of these events brings the need to make important financial decisions. Unfortunately, many servicemembers – especially those without much financial experience – </a:t>
            </a:r>
            <a:r>
              <a:rPr lang="en-US" altLang="en-US" sz="1200" b="1" dirty="0"/>
              <a:t>lack the information they need</a:t>
            </a:r>
            <a:r>
              <a:rPr lang="en-US" altLang="en-US" sz="1200" dirty="0"/>
              <a:t> to make the right choices. This is particularly scary because many of these decisions can have </a:t>
            </a:r>
            <a:r>
              <a:rPr lang="en-US" altLang="en-US" sz="1200" b="1" dirty="0"/>
              <a:t>long-term effects </a:t>
            </a:r>
            <a:r>
              <a:rPr lang="en-US" altLang="en-US" sz="1200" dirty="0"/>
              <a:t>on a servicemember’s security clearance, mission readiness and family life.</a:t>
            </a:r>
          </a:p>
          <a:p>
            <a:pPr>
              <a:spcBef>
                <a:spcPct val="0"/>
              </a:spcBef>
            </a:pPr>
            <a:endParaRPr lang="en-US" altLang="en-US" sz="1200" dirty="0"/>
          </a:p>
          <a:p>
            <a:pPr>
              <a:spcBef>
                <a:spcPct val="0"/>
              </a:spcBef>
            </a:pPr>
            <a:r>
              <a:rPr lang="en-US" altLang="en-US" sz="1200" b="1" dirty="0"/>
              <a:t>Understanding your finances is your first line of defense</a:t>
            </a:r>
            <a:r>
              <a:rPr lang="en-US" altLang="en-US" sz="1200" dirty="0"/>
              <a:t>. That’s why I’m here today – to help provide you with practical tips and information that will help you feel prepared to make these critical decisions.</a:t>
            </a:r>
          </a:p>
        </p:txBody>
      </p:sp>
      <p:sp>
        <p:nvSpPr>
          <p:cNvPr id="4" name="Slide Number Placeholder 3"/>
          <p:cNvSpPr>
            <a:spLocks noGrp="1"/>
          </p:cNvSpPr>
          <p:nvPr>
            <p:ph type="sldNum" sz="quarter" idx="10"/>
          </p:nvPr>
        </p:nvSpPr>
        <p:spPr/>
        <p:txBody>
          <a:bodyPr/>
          <a:lstStyle/>
          <a:p>
            <a:fld id="{527FBC3B-B2A2-491A-87DE-759D0CB4D4F8}" type="slidenum">
              <a:rPr lang="en-US" smtClean="0"/>
              <a:t>2</a:t>
            </a:fld>
            <a:endParaRPr lang="en-US"/>
          </a:p>
        </p:txBody>
      </p:sp>
    </p:spTree>
    <p:extLst>
      <p:ext uri="{BB962C8B-B14F-4D97-AF65-F5344CB8AC3E}">
        <p14:creationId xmlns:p14="http://schemas.microsoft.com/office/powerpoint/2010/main" val="423016432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77875" y="1200150"/>
            <a:ext cx="5759450" cy="3240088"/>
          </a:xfrm>
          <a:prstGeom prst="rect">
            <a:avLst/>
          </a:prstGeom>
        </p:spPr>
      </p:sp>
      <p:sp>
        <p:nvSpPr>
          <p:cNvPr id="3" name="Notes Placeholder 2"/>
          <p:cNvSpPr>
            <a:spLocks noGrp="1"/>
          </p:cNvSpPr>
          <p:nvPr>
            <p:ph type="body" idx="1"/>
          </p:nvPr>
        </p:nvSpPr>
        <p:spPr>
          <a:xfrm>
            <a:off x="731520" y="4620578"/>
            <a:ext cx="5852160" cy="4631488"/>
          </a:xfrm>
        </p:spPr>
        <p:txBody>
          <a:bodyPr/>
          <a:lstStyle/>
          <a:p>
            <a:pPr>
              <a:spcBef>
                <a:spcPct val="0"/>
              </a:spcBef>
            </a:pPr>
            <a:r>
              <a:rPr lang="en-US" altLang="en-US" sz="1200" b="1" i="1" dirty="0"/>
              <a:t>Suggested Script:</a:t>
            </a:r>
          </a:p>
          <a:p>
            <a:pPr>
              <a:spcBef>
                <a:spcPct val="0"/>
              </a:spcBef>
            </a:pPr>
            <a:r>
              <a:rPr lang="en-US" sz="1200" dirty="0"/>
              <a:t>Credit can be a great tool for helping you achieve your financial goals. But it has to be used responsibly, or else debt can become a big problem.</a:t>
            </a:r>
            <a:endParaRPr lang="en-US" altLang="en-US" sz="1200" dirty="0"/>
          </a:p>
          <a:p>
            <a:endParaRPr lang="en-US" sz="1200" dirty="0"/>
          </a:p>
          <a:p>
            <a:r>
              <a:rPr lang="en-US" sz="1200" dirty="0"/>
              <a:t>Today, we will learn about </a:t>
            </a:r>
            <a:r>
              <a:rPr lang="en-US" sz="1200" b="1" dirty="0"/>
              <a:t>[PRESENTER: CUSTOMIZE TO SUIT THE TOPICS YOU WILL COVER] </a:t>
            </a:r>
            <a:r>
              <a:rPr lang="en-US" sz="1200" dirty="0"/>
              <a:t>borrowing money – specifically, how to use credit and tips for dealing with debt.</a:t>
            </a:r>
            <a:endParaRPr lang="en-US" sz="1200" b="1" dirty="0"/>
          </a:p>
        </p:txBody>
      </p:sp>
      <p:sp>
        <p:nvSpPr>
          <p:cNvPr id="4" name="Slide Number Placeholder 3"/>
          <p:cNvSpPr>
            <a:spLocks noGrp="1"/>
          </p:cNvSpPr>
          <p:nvPr>
            <p:ph type="sldNum" sz="quarter" idx="10"/>
          </p:nvPr>
        </p:nvSpPr>
        <p:spPr/>
        <p:txBody>
          <a:bodyPr/>
          <a:lstStyle/>
          <a:p>
            <a:fld id="{527FBC3B-B2A2-491A-87DE-759D0CB4D4F8}" type="slidenum">
              <a:rPr lang="en-US" smtClean="0"/>
              <a:t>3</a:t>
            </a:fld>
            <a:endParaRPr lang="en-US"/>
          </a:p>
        </p:txBody>
      </p:sp>
    </p:spTree>
    <p:extLst>
      <p:ext uri="{BB962C8B-B14F-4D97-AF65-F5344CB8AC3E}">
        <p14:creationId xmlns:p14="http://schemas.microsoft.com/office/powerpoint/2010/main" val="330776788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77875" y="1200150"/>
            <a:ext cx="5759450" cy="3240088"/>
          </a:xfrm>
          <a:prstGeom prst="rect">
            <a:avLst/>
          </a:prstGeom>
        </p:spPr>
      </p:sp>
      <p:sp>
        <p:nvSpPr>
          <p:cNvPr id="3" name="Notes Placeholder 2"/>
          <p:cNvSpPr>
            <a:spLocks noGrp="1"/>
          </p:cNvSpPr>
          <p:nvPr>
            <p:ph type="body" idx="1"/>
          </p:nvPr>
        </p:nvSpPr>
        <p:spPr>
          <a:xfrm>
            <a:off x="731520" y="4620577"/>
            <a:ext cx="5852160" cy="4498896"/>
          </a:xfrm>
        </p:spPr>
        <p:txBody>
          <a:bodyPr/>
          <a:lstStyle/>
          <a:p>
            <a:pPr>
              <a:spcBef>
                <a:spcPct val="0"/>
              </a:spcBef>
            </a:pPr>
            <a:r>
              <a:rPr lang="en-US" altLang="en-US" sz="1200" b="1" i="1" dirty="0"/>
              <a:t>Suggested Script:</a:t>
            </a:r>
          </a:p>
          <a:p>
            <a:pPr>
              <a:spcBef>
                <a:spcPct val="0"/>
              </a:spcBef>
            </a:pPr>
            <a:r>
              <a:rPr lang="en-US" sz="1200" dirty="0"/>
              <a:t>Your credit report tells businesses </a:t>
            </a:r>
            <a:r>
              <a:rPr lang="en-US" sz="1200" b="1" dirty="0"/>
              <a:t>how much money you owe</a:t>
            </a:r>
            <a:r>
              <a:rPr lang="en-US" sz="1200" dirty="0"/>
              <a:t>, and </a:t>
            </a:r>
            <a:r>
              <a:rPr lang="en-US" sz="1200" b="1" dirty="0"/>
              <a:t>how you pay your bills</a:t>
            </a:r>
            <a:r>
              <a:rPr lang="en-US" sz="1200" dirty="0"/>
              <a:t>. They then use that information to make decisions on important things like </a:t>
            </a:r>
            <a:r>
              <a:rPr lang="en-US" sz="1200" b="1" dirty="0"/>
              <a:t>loans, security clearances, jobs, insurance, apartments, credit cards and mortgages</a:t>
            </a:r>
            <a:r>
              <a:rPr lang="en-US" sz="1200" dirty="0"/>
              <a:t>. Whether you can get these things, and the rates you are offered, depend on whether you have good or bad credit.</a:t>
            </a:r>
          </a:p>
          <a:p>
            <a:pPr>
              <a:spcBef>
                <a:spcPct val="0"/>
              </a:spcBef>
            </a:pPr>
            <a:endParaRPr lang="en-US" sz="1200" dirty="0"/>
          </a:p>
          <a:p>
            <a:pPr>
              <a:spcBef>
                <a:spcPct val="0"/>
              </a:spcBef>
            </a:pPr>
            <a:r>
              <a:rPr lang="en-US" sz="1200" dirty="0"/>
              <a:t>To manage your credit, it’s important to know what your history looks like.</a:t>
            </a:r>
          </a:p>
          <a:p>
            <a:pPr marL="181225" indent="-181225">
              <a:spcBef>
                <a:spcPct val="0"/>
              </a:spcBef>
              <a:buFont typeface="Arial" panose="020B0604020202020204" pitchFamily="34" charset="0"/>
              <a:buChar char="•"/>
            </a:pPr>
            <a:r>
              <a:rPr lang="en-US" sz="1200" dirty="0"/>
              <a:t>Begin by </a:t>
            </a:r>
            <a:r>
              <a:rPr lang="en-US" sz="1200" b="1" dirty="0"/>
              <a:t>getting your credit report from AnnualCreditReport.com</a:t>
            </a:r>
            <a:r>
              <a:rPr lang="en-US" sz="1200" dirty="0"/>
              <a:t>. After answering some questions, you’ll be able to choose from three credit reporting companies to get your report. Any one is fine, and you can get one free report from each company every year. Consider spreading them out so you get 1 report every four months. </a:t>
            </a:r>
          </a:p>
          <a:p>
            <a:pPr marL="181225" indent="-181225">
              <a:spcBef>
                <a:spcPct val="0"/>
              </a:spcBef>
              <a:buFont typeface="Arial" panose="020B0604020202020204" pitchFamily="34" charset="0"/>
              <a:buChar char="•"/>
            </a:pPr>
            <a:r>
              <a:rPr lang="en-US" sz="1200" dirty="0"/>
              <a:t>Then, </a:t>
            </a:r>
            <a:r>
              <a:rPr lang="en-US" sz="1200" b="1" dirty="0"/>
              <a:t>read the report and look for things that are incorrect</a:t>
            </a:r>
            <a:r>
              <a:rPr lang="en-US" sz="1200" dirty="0"/>
              <a:t>. If you find something wrong, send a letter to the credit reporting company asking them to fix it. Send proof, like a copy of a bill that shows the right information. The companies are required to respond.</a:t>
            </a:r>
          </a:p>
          <a:p>
            <a:pPr marL="181225" indent="-181225">
              <a:spcBef>
                <a:spcPct val="0"/>
              </a:spcBef>
              <a:buFont typeface="Arial" panose="020B0604020202020204" pitchFamily="34" charset="0"/>
              <a:buChar char="•"/>
            </a:pPr>
            <a:r>
              <a:rPr lang="en-US" sz="1200" dirty="0"/>
              <a:t>Another important piece of information is your </a:t>
            </a:r>
            <a:r>
              <a:rPr lang="en-US" sz="1200" b="1" dirty="0"/>
              <a:t>FICO credit score</a:t>
            </a:r>
            <a:r>
              <a:rPr lang="en-US" sz="1200" dirty="0"/>
              <a:t>, which is a number that creditors use to help determine whether to give you credit. Your Personal Financial Manager (PFM) can help you get this for free through the FINRA Investor Education Foundation.</a:t>
            </a:r>
          </a:p>
        </p:txBody>
      </p:sp>
      <p:sp>
        <p:nvSpPr>
          <p:cNvPr id="4" name="Slide Number Placeholder 3"/>
          <p:cNvSpPr>
            <a:spLocks noGrp="1"/>
          </p:cNvSpPr>
          <p:nvPr>
            <p:ph type="sldNum" sz="quarter" idx="10"/>
          </p:nvPr>
        </p:nvSpPr>
        <p:spPr/>
        <p:txBody>
          <a:bodyPr/>
          <a:lstStyle/>
          <a:p>
            <a:fld id="{527FBC3B-B2A2-491A-87DE-759D0CB4D4F8}" type="slidenum">
              <a:rPr lang="en-US" smtClean="0"/>
              <a:t>4</a:t>
            </a:fld>
            <a:endParaRPr lang="en-US"/>
          </a:p>
        </p:txBody>
      </p:sp>
    </p:spTree>
    <p:extLst>
      <p:ext uri="{BB962C8B-B14F-4D97-AF65-F5344CB8AC3E}">
        <p14:creationId xmlns:p14="http://schemas.microsoft.com/office/powerpoint/2010/main" val="151433060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77875" y="1200150"/>
            <a:ext cx="5759450" cy="3240088"/>
          </a:xfrm>
          <a:prstGeom prst="rect">
            <a:avLst/>
          </a:prstGeom>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527FBC3B-B2A2-491A-87DE-759D0CB4D4F8}" type="slidenum">
              <a:rPr lang="en-US" smtClean="0"/>
              <a:t>5</a:t>
            </a:fld>
            <a:endParaRPr lang="en-US"/>
          </a:p>
        </p:txBody>
      </p:sp>
    </p:spTree>
    <p:extLst>
      <p:ext uri="{BB962C8B-B14F-4D97-AF65-F5344CB8AC3E}">
        <p14:creationId xmlns:p14="http://schemas.microsoft.com/office/powerpoint/2010/main" val="309040579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828800" y="1346835"/>
            <a:ext cx="10972800" cy="2865120"/>
          </a:xfrm>
        </p:spPr>
        <p:txBody>
          <a:bodyPr anchor="b"/>
          <a:lstStyle>
            <a:lvl1pPr algn="ctr">
              <a:defRPr sz="7200"/>
            </a:lvl1pPr>
          </a:lstStyle>
          <a:p>
            <a:r>
              <a:rPr lang="en-US" smtClean="0"/>
              <a:t>Click to edit Master title style</a:t>
            </a:r>
            <a:endParaRPr lang="en-US"/>
          </a:p>
        </p:txBody>
      </p:sp>
      <p:sp>
        <p:nvSpPr>
          <p:cNvPr id="3" name="Subtitle 2"/>
          <p:cNvSpPr>
            <a:spLocks noGrp="1"/>
          </p:cNvSpPr>
          <p:nvPr>
            <p:ph type="subTitle" idx="1"/>
          </p:nvPr>
        </p:nvSpPr>
        <p:spPr>
          <a:xfrm>
            <a:off x="1828800" y="4322445"/>
            <a:ext cx="10972800" cy="1986915"/>
          </a:xfrm>
        </p:spPr>
        <p:txBody>
          <a:bodyPr/>
          <a:lstStyle>
            <a:lvl1pPr marL="0" indent="0" algn="ctr">
              <a:buNone/>
              <a:defRPr sz="2900"/>
            </a:lvl1pPr>
            <a:lvl2pPr marL="548640" indent="0" algn="ctr">
              <a:buNone/>
              <a:defRPr sz="2400"/>
            </a:lvl2pPr>
            <a:lvl3pPr marL="1097280" indent="0" algn="ctr">
              <a:buNone/>
              <a:defRPr sz="2200"/>
            </a:lvl3pPr>
            <a:lvl4pPr marL="1645920" indent="0" algn="ctr">
              <a:buNone/>
              <a:defRPr sz="1900"/>
            </a:lvl4pPr>
            <a:lvl5pPr marL="2194560" indent="0" algn="ctr">
              <a:buNone/>
              <a:defRPr sz="1900"/>
            </a:lvl5pPr>
            <a:lvl6pPr marL="2743200" indent="0" algn="ctr">
              <a:buNone/>
              <a:defRPr sz="1900"/>
            </a:lvl6pPr>
            <a:lvl7pPr marL="3291840" indent="0" algn="ctr">
              <a:buNone/>
              <a:defRPr sz="1900"/>
            </a:lvl7pPr>
            <a:lvl8pPr marL="3840480" indent="0" algn="ctr">
              <a:buNone/>
              <a:defRPr sz="1900"/>
            </a:lvl8pPr>
            <a:lvl9pPr marL="4389120" indent="0" algn="ctr">
              <a:buNone/>
              <a:defRPr sz="19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2C689CBB-9CF8-4CCC-B09E-D7495A45A47D}" type="datetime1">
              <a:rPr lang="en-US" smtClean="0"/>
              <a:t>11/3/16</a:t>
            </a:fld>
            <a:endParaRPr lang="en-US"/>
          </a:p>
        </p:txBody>
      </p:sp>
      <p:sp>
        <p:nvSpPr>
          <p:cNvPr id="5" name="Footer Placeholder 4"/>
          <p:cNvSpPr>
            <a:spLocks noGrp="1"/>
          </p:cNvSpPr>
          <p:nvPr>
            <p:ph type="ftr" sz="quarter" idx="11"/>
          </p:nvPr>
        </p:nvSpPr>
        <p:spPr>
          <a:xfrm>
            <a:off x="4846323" y="7627623"/>
            <a:ext cx="4937760" cy="43815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1720463685"/>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49403773-309E-4C26-A9A2-A8AE2C980ADC}" type="datetime1">
              <a:rPr lang="en-US" smtClean="0"/>
              <a:t>11/3/16</a:t>
            </a:fld>
            <a:endParaRPr lang="en-US" dirty="0"/>
          </a:p>
        </p:txBody>
      </p:sp>
      <p:sp>
        <p:nvSpPr>
          <p:cNvPr id="4" name="Slide Number Placeholder 3"/>
          <p:cNvSpPr>
            <a:spLocks noGrp="1"/>
          </p:cNvSpPr>
          <p:nvPr>
            <p:ph type="sldNum" sz="quarter" idx="11"/>
          </p:nvPr>
        </p:nvSpPr>
        <p:spPr/>
        <p:txBody>
          <a:bodyPr/>
          <a:lstStyle/>
          <a:p>
            <a:fld id="{FFAED105-09F8-4DF7-B4A2-FB01EA696A09}" type="slidenum">
              <a:rPr lang="en-US" smtClean="0"/>
              <a:pPr/>
              <a:t>‹#›</a:t>
            </a:fld>
            <a:endParaRPr lang="en-US" dirty="0"/>
          </a:p>
        </p:txBody>
      </p:sp>
    </p:spTree>
    <p:extLst>
      <p:ext uri="{BB962C8B-B14F-4D97-AF65-F5344CB8AC3E}">
        <p14:creationId xmlns:p14="http://schemas.microsoft.com/office/powerpoint/2010/main" val="105672985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05843" y="887882"/>
            <a:ext cx="12618720" cy="1590675"/>
          </a:xfrm>
        </p:spPr>
        <p:txBody>
          <a:bodyPr>
            <a:normAutofit/>
          </a:bodyPr>
          <a:lstStyle>
            <a:lvl1pPr>
              <a:defRPr sz="5800">
                <a:solidFill>
                  <a:schemeClr val="bg1"/>
                </a:solidFill>
                <a:latin typeface="Utsaah" panose="020B0604020202020204" pitchFamily="34" charset="0"/>
                <a:cs typeface="Utsaah" panose="020B0604020202020204" pitchFamily="34" charset="0"/>
              </a:defRPr>
            </a:lvl1pPr>
          </a:lstStyle>
          <a:p>
            <a:r>
              <a:rPr lang="en-US" dirty="0" smtClean="0"/>
              <a:t>Click to edit Master title style</a:t>
            </a:r>
            <a:endParaRPr lang="en-US" dirty="0"/>
          </a:p>
        </p:txBody>
      </p:sp>
      <p:sp>
        <p:nvSpPr>
          <p:cNvPr id="3" name="Content Placeholder 2"/>
          <p:cNvSpPr>
            <a:spLocks noGrp="1"/>
          </p:cNvSpPr>
          <p:nvPr>
            <p:ph idx="1"/>
          </p:nvPr>
        </p:nvSpPr>
        <p:spPr/>
        <p:txBody>
          <a:bodyPr/>
          <a:lstStyle>
            <a:lvl2pPr marL="822960" indent="-274320">
              <a:buFont typeface="Courier New" panose="02070309020205020404" pitchFamily="49" charset="0"/>
              <a:buChar char="o"/>
              <a:defRPr/>
            </a:lvl2pPr>
            <a:lvl3pPr marL="1371600" indent="-274320">
              <a:buFont typeface="Wingdings" panose="05000000000000000000" pitchFamily="2" charset="2"/>
              <a:buChar char="§"/>
              <a:defRPr/>
            </a:lvl3pPr>
            <a:lvl4pPr marL="1920240" indent="-274320">
              <a:buFont typeface="Courier New" panose="02070309020205020404" pitchFamily="49" charset="0"/>
              <a:buChar char="o"/>
              <a:defRPr/>
            </a:lvl4pPr>
            <a:lvl5pPr marL="2468880" indent="-274320">
              <a:buFont typeface="Wingdings" panose="05000000000000000000" pitchFamily="2" charset="2"/>
              <a:buChar char="§"/>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8" name="Date Placeholder 7"/>
          <p:cNvSpPr>
            <a:spLocks noGrp="1"/>
          </p:cNvSpPr>
          <p:nvPr>
            <p:ph type="dt" sz="half" idx="10"/>
          </p:nvPr>
        </p:nvSpPr>
        <p:spPr/>
        <p:txBody>
          <a:bodyPr/>
          <a:lstStyle/>
          <a:p>
            <a:fld id="{C2A9329A-F51E-457D-B064-99111D8247B7}" type="datetime1">
              <a:rPr lang="en-US" smtClean="0"/>
              <a:t>11/3/16</a:t>
            </a:fld>
            <a:endParaRPr lang="en-US"/>
          </a:p>
        </p:txBody>
      </p:sp>
      <p:sp>
        <p:nvSpPr>
          <p:cNvPr id="9" name="Footer Placeholder 8"/>
          <p:cNvSpPr>
            <a:spLocks noGrp="1"/>
          </p:cNvSpPr>
          <p:nvPr>
            <p:ph type="ftr" sz="quarter" idx="11"/>
          </p:nvPr>
        </p:nvSpPr>
        <p:spPr>
          <a:xfrm>
            <a:off x="4846323" y="7627623"/>
            <a:ext cx="4937760" cy="438150"/>
          </a:xfrm>
          <a:prstGeom prst="rect">
            <a:avLst/>
          </a:prstGeom>
        </p:spPr>
        <p:txBody>
          <a:bodyPr/>
          <a:lstStyle/>
          <a:p>
            <a:endParaRPr lang="en-US"/>
          </a:p>
        </p:txBody>
      </p:sp>
      <p:sp>
        <p:nvSpPr>
          <p:cNvPr id="10" name="Slide Number Placeholder 9"/>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808317405"/>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98222" y="2051687"/>
            <a:ext cx="12618720" cy="3423285"/>
          </a:xfrm>
        </p:spPr>
        <p:txBody>
          <a:bodyPr anchor="b"/>
          <a:lstStyle>
            <a:lvl1pPr>
              <a:defRPr sz="7200"/>
            </a:lvl1pPr>
          </a:lstStyle>
          <a:p>
            <a:r>
              <a:rPr lang="en-US" smtClean="0"/>
              <a:t>Click to edit Master title style</a:t>
            </a:r>
            <a:endParaRPr lang="en-US"/>
          </a:p>
        </p:txBody>
      </p:sp>
      <p:sp>
        <p:nvSpPr>
          <p:cNvPr id="3" name="Text Placeholder 2"/>
          <p:cNvSpPr>
            <a:spLocks noGrp="1"/>
          </p:cNvSpPr>
          <p:nvPr>
            <p:ph type="body" idx="1"/>
          </p:nvPr>
        </p:nvSpPr>
        <p:spPr>
          <a:xfrm>
            <a:off x="998222" y="5507358"/>
            <a:ext cx="12618720" cy="1800224"/>
          </a:xfrm>
        </p:spPr>
        <p:txBody>
          <a:bodyPr/>
          <a:lstStyle>
            <a:lvl1pPr marL="0" indent="0">
              <a:buNone/>
              <a:defRPr sz="2900">
                <a:solidFill>
                  <a:schemeClr val="tx1">
                    <a:tint val="75000"/>
                  </a:schemeClr>
                </a:solidFill>
              </a:defRPr>
            </a:lvl1pPr>
            <a:lvl2pPr marL="548640" indent="0">
              <a:buNone/>
              <a:defRPr sz="2400">
                <a:solidFill>
                  <a:schemeClr val="tx1">
                    <a:tint val="75000"/>
                  </a:schemeClr>
                </a:solidFill>
              </a:defRPr>
            </a:lvl2pPr>
            <a:lvl3pPr marL="1097280" indent="0">
              <a:buNone/>
              <a:defRPr sz="2200">
                <a:solidFill>
                  <a:schemeClr val="tx1">
                    <a:tint val="75000"/>
                  </a:schemeClr>
                </a:solidFill>
              </a:defRPr>
            </a:lvl3pPr>
            <a:lvl4pPr marL="1645920" indent="0">
              <a:buNone/>
              <a:defRPr sz="1900">
                <a:solidFill>
                  <a:schemeClr val="tx1">
                    <a:tint val="75000"/>
                  </a:schemeClr>
                </a:solidFill>
              </a:defRPr>
            </a:lvl4pPr>
            <a:lvl5pPr marL="2194560" indent="0">
              <a:buNone/>
              <a:defRPr sz="1900">
                <a:solidFill>
                  <a:schemeClr val="tx1">
                    <a:tint val="75000"/>
                  </a:schemeClr>
                </a:solidFill>
              </a:defRPr>
            </a:lvl5pPr>
            <a:lvl6pPr marL="2743200" indent="0">
              <a:buNone/>
              <a:defRPr sz="1900">
                <a:solidFill>
                  <a:schemeClr val="tx1">
                    <a:tint val="75000"/>
                  </a:schemeClr>
                </a:solidFill>
              </a:defRPr>
            </a:lvl6pPr>
            <a:lvl7pPr marL="3291840" indent="0">
              <a:buNone/>
              <a:defRPr sz="1900">
                <a:solidFill>
                  <a:schemeClr val="tx1">
                    <a:tint val="75000"/>
                  </a:schemeClr>
                </a:solidFill>
              </a:defRPr>
            </a:lvl7pPr>
            <a:lvl8pPr marL="3840480" indent="0">
              <a:buNone/>
              <a:defRPr sz="1900">
                <a:solidFill>
                  <a:schemeClr val="tx1">
                    <a:tint val="75000"/>
                  </a:schemeClr>
                </a:solidFill>
              </a:defRPr>
            </a:lvl8pPr>
            <a:lvl9pPr marL="4389120" indent="0">
              <a:buNone/>
              <a:defRPr sz="19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A408C505-59C0-4CD0-AD5F-E39686372F41}" type="datetime1">
              <a:rPr lang="en-US" smtClean="0"/>
              <a:t>11/3/16</a:t>
            </a:fld>
            <a:endParaRPr lang="en-US"/>
          </a:p>
        </p:txBody>
      </p:sp>
      <p:sp>
        <p:nvSpPr>
          <p:cNvPr id="5" name="Footer Placeholder 4"/>
          <p:cNvSpPr>
            <a:spLocks noGrp="1"/>
          </p:cNvSpPr>
          <p:nvPr>
            <p:ph type="ftr" sz="quarter" idx="11"/>
          </p:nvPr>
        </p:nvSpPr>
        <p:spPr>
          <a:xfrm>
            <a:off x="4846323" y="7627623"/>
            <a:ext cx="4937760" cy="438150"/>
          </a:xfrm>
          <a:prstGeom prst="rect">
            <a:avLst/>
          </a:prstGeom>
        </p:spPr>
        <p:txBody>
          <a:bodyPr/>
          <a:lstStyle/>
          <a:p>
            <a:endParaRPr lang="en-US" dirty="0"/>
          </a:p>
        </p:txBody>
      </p:sp>
      <p:sp>
        <p:nvSpPr>
          <p:cNvPr id="6" name="Slide Number Placeholder 5"/>
          <p:cNvSpPr>
            <a:spLocks noGrp="1"/>
          </p:cNvSpPr>
          <p:nvPr>
            <p:ph type="sldNum" sz="quarter" idx="12"/>
          </p:nvPr>
        </p:nvSpPr>
        <p:spPr/>
        <p:txBody>
          <a:bodyPr/>
          <a:lstStyle/>
          <a:p>
            <a:fld id="{FFAED105-09F8-4DF7-B4A2-FB01EA696A09}" type="slidenum">
              <a:rPr lang="en-US" smtClean="0"/>
              <a:t>‹#›</a:t>
            </a:fld>
            <a:endParaRPr lang="en-US" dirty="0"/>
          </a:p>
        </p:txBody>
      </p:sp>
    </p:spTree>
    <p:extLst>
      <p:ext uri="{BB962C8B-B14F-4D97-AF65-F5344CB8AC3E}">
        <p14:creationId xmlns:p14="http://schemas.microsoft.com/office/powerpoint/2010/main" val="2880479886"/>
      </p:ext>
    </p:extLst>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1005842" y="2190751"/>
            <a:ext cx="6217920" cy="5221606"/>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7406642" y="2190751"/>
            <a:ext cx="6217920" cy="5221606"/>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0EDEA1F8-15CD-4B1D-A598-526E139936C6}" type="datetime1">
              <a:rPr lang="en-US" smtClean="0"/>
              <a:t>11/3/16</a:t>
            </a:fld>
            <a:endParaRPr lang="en-US"/>
          </a:p>
        </p:txBody>
      </p:sp>
      <p:sp>
        <p:nvSpPr>
          <p:cNvPr id="6" name="Footer Placeholder 5"/>
          <p:cNvSpPr>
            <a:spLocks noGrp="1"/>
          </p:cNvSpPr>
          <p:nvPr>
            <p:ph type="ftr" sz="quarter" idx="11"/>
          </p:nvPr>
        </p:nvSpPr>
        <p:spPr>
          <a:xfrm>
            <a:off x="4846323" y="7627623"/>
            <a:ext cx="4937760" cy="438150"/>
          </a:xfrm>
          <a:prstGeom prst="rect">
            <a:avLst/>
          </a:prstGeom>
        </p:spPr>
        <p:txBody>
          <a:bodyPr/>
          <a:lstStyle/>
          <a:p>
            <a:endParaRPr lang="en-US"/>
          </a:p>
        </p:txBody>
      </p:sp>
      <p:sp>
        <p:nvSpPr>
          <p:cNvPr id="7" name="Slide Number Placeholder 6"/>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238668451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1007747" y="438151"/>
            <a:ext cx="12618720" cy="1590675"/>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1007747" y="2017395"/>
            <a:ext cx="6189344" cy="988694"/>
          </a:xfrm>
        </p:spPr>
        <p:txBody>
          <a:bodyPr anchor="b"/>
          <a:lstStyle>
            <a:lvl1pPr marL="0" indent="0">
              <a:buNone/>
              <a:defRPr sz="2900" b="1"/>
            </a:lvl1pPr>
            <a:lvl2pPr marL="548640" indent="0">
              <a:buNone/>
              <a:defRPr sz="2400" b="1"/>
            </a:lvl2pPr>
            <a:lvl3pPr marL="1097280" indent="0">
              <a:buNone/>
              <a:defRPr sz="2200" b="1"/>
            </a:lvl3pPr>
            <a:lvl4pPr marL="1645920" indent="0">
              <a:buNone/>
              <a:defRPr sz="1900" b="1"/>
            </a:lvl4pPr>
            <a:lvl5pPr marL="2194560" indent="0">
              <a:buNone/>
              <a:defRPr sz="1900" b="1"/>
            </a:lvl5pPr>
            <a:lvl6pPr marL="2743200" indent="0">
              <a:buNone/>
              <a:defRPr sz="1900" b="1"/>
            </a:lvl6pPr>
            <a:lvl7pPr marL="3291840" indent="0">
              <a:buNone/>
              <a:defRPr sz="1900" b="1"/>
            </a:lvl7pPr>
            <a:lvl8pPr marL="3840480" indent="0">
              <a:buNone/>
              <a:defRPr sz="1900" b="1"/>
            </a:lvl8pPr>
            <a:lvl9pPr marL="4389120" indent="0">
              <a:buNone/>
              <a:defRPr sz="1900" b="1"/>
            </a:lvl9pPr>
          </a:lstStyle>
          <a:p>
            <a:pPr lvl="0"/>
            <a:r>
              <a:rPr lang="en-US" smtClean="0"/>
              <a:t>Click to edit Master text styles</a:t>
            </a:r>
          </a:p>
        </p:txBody>
      </p:sp>
      <p:sp>
        <p:nvSpPr>
          <p:cNvPr id="4" name="Content Placeholder 3"/>
          <p:cNvSpPr>
            <a:spLocks noGrp="1"/>
          </p:cNvSpPr>
          <p:nvPr>
            <p:ph sz="half" idx="2"/>
          </p:nvPr>
        </p:nvSpPr>
        <p:spPr>
          <a:xfrm>
            <a:off x="1007747" y="3006092"/>
            <a:ext cx="6189344" cy="4421506"/>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7406644" y="2017395"/>
            <a:ext cx="6219826" cy="988694"/>
          </a:xfrm>
        </p:spPr>
        <p:txBody>
          <a:bodyPr anchor="b"/>
          <a:lstStyle>
            <a:lvl1pPr marL="0" indent="0">
              <a:buNone/>
              <a:defRPr sz="2900" b="1"/>
            </a:lvl1pPr>
            <a:lvl2pPr marL="548640" indent="0">
              <a:buNone/>
              <a:defRPr sz="2400" b="1"/>
            </a:lvl2pPr>
            <a:lvl3pPr marL="1097280" indent="0">
              <a:buNone/>
              <a:defRPr sz="2200" b="1"/>
            </a:lvl3pPr>
            <a:lvl4pPr marL="1645920" indent="0">
              <a:buNone/>
              <a:defRPr sz="1900" b="1"/>
            </a:lvl4pPr>
            <a:lvl5pPr marL="2194560" indent="0">
              <a:buNone/>
              <a:defRPr sz="1900" b="1"/>
            </a:lvl5pPr>
            <a:lvl6pPr marL="2743200" indent="0">
              <a:buNone/>
              <a:defRPr sz="1900" b="1"/>
            </a:lvl6pPr>
            <a:lvl7pPr marL="3291840" indent="0">
              <a:buNone/>
              <a:defRPr sz="1900" b="1"/>
            </a:lvl7pPr>
            <a:lvl8pPr marL="3840480" indent="0">
              <a:buNone/>
              <a:defRPr sz="1900" b="1"/>
            </a:lvl8pPr>
            <a:lvl9pPr marL="4389120" indent="0">
              <a:buNone/>
              <a:defRPr sz="1900" b="1"/>
            </a:lvl9pPr>
          </a:lstStyle>
          <a:p>
            <a:pPr lvl="0"/>
            <a:r>
              <a:rPr lang="en-US" smtClean="0"/>
              <a:t>Click to edit Master text styles</a:t>
            </a:r>
          </a:p>
        </p:txBody>
      </p:sp>
      <p:sp>
        <p:nvSpPr>
          <p:cNvPr id="6" name="Content Placeholder 5"/>
          <p:cNvSpPr>
            <a:spLocks noGrp="1"/>
          </p:cNvSpPr>
          <p:nvPr>
            <p:ph sz="quarter" idx="4"/>
          </p:nvPr>
        </p:nvSpPr>
        <p:spPr>
          <a:xfrm>
            <a:off x="7406644" y="3006092"/>
            <a:ext cx="6219826" cy="4421506"/>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756A35D9-4BA4-43A0-8B1B-C1B1F895478A}" type="datetime1">
              <a:rPr lang="en-US" smtClean="0"/>
              <a:t>11/3/16</a:t>
            </a:fld>
            <a:endParaRPr lang="en-US"/>
          </a:p>
        </p:txBody>
      </p:sp>
      <p:sp>
        <p:nvSpPr>
          <p:cNvPr id="8" name="Footer Placeholder 7"/>
          <p:cNvSpPr>
            <a:spLocks noGrp="1"/>
          </p:cNvSpPr>
          <p:nvPr>
            <p:ph type="ftr" sz="quarter" idx="11"/>
          </p:nvPr>
        </p:nvSpPr>
        <p:spPr>
          <a:xfrm>
            <a:off x="4846323" y="7627623"/>
            <a:ext cx="4937760" cy="438150"/>
          </a:xfrm>
          <a:prstGeom prst="rect">
            <a:avLst/>
          </a:prstGeom>
        </p:spPr>
        <p:txBody>
          <a:bodyPr/>
          <a:lstStyle/>
          <a:p>
            <a:endParaRPr lang="en-US"/>
          </a:p>
        </p:txBody>
      </p:sp>
      <p:sp>
        <p:nvSpPr>
          <p:cNvPr id="9" name="Slide Number Placeholder 8"/>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116256691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D197FA76-4A07-4CC1-A66E-FF1C6A40646C}" type="datetime1">
              <a:rPr lang="en-US" smtClean="0"/>
              <a:t>11/3/16</a:t>
            </a:fld>
            <a:endParaRPr lang="en-US"/>
          </a:p>
        </p:txBody>
      </p:sp>
      <p:sp>
        <p:nvSpPr>
          <p:cNvPr id="4" name="Footer Placeholder 3"/>
          <p:cNvSpPr>
            <a:spLocks noGrp="1"/>
          </p:cNvSpPr>
          <p:nvPr>
            <p:ph type="ftr" sz="quarter" idx="11"/>
          </p:nvPr>
        </p:nvSpPr>
        <p:spPr>
          <a:xfrm>
            <a:off x="4846323" y="7627623"/>
            <a:ext cx="4937760" cy="438150"/>
          </a:xfrm>
          <a:prstGeom prst="rect">
            <a:avLst/>
          </a:prstGeom>
        </p:spPr>
        <p:txBody>
          <a:bodyPr/>
          <a:lstStyle/>
          <a:p>
            <a:endParaRPr lang="en-US"/>
          </a:p>
        </p:txBody>
      </p:sp>
      <p:sp>
        <p:nvSpPr>
          <p:cNvPr id="5" name="Slide Number Placeholder 4"/>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107032587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AF12F95-FD40-4D2B-B25B-EBFFC5F19D0B}" type="datetime1">
              <a:rPr lang="en-US" smtClean="0"/>
              <a:t>11/3/16</a:t>
            </a:fld>
            <a:endParaRPr lang="en-US"/>
          </a:p>
        </p:txBody>
      </p:sp>
      <p:sp>
        <p:nvSpPr>
          <p:cNvPr id="3" name="Footer Placeholder 2"/>
          <p:cNvSpPr>
            <a:spLocks noGrp="1"/>
          </p:cNvSpPr>
          <p:nvPr>
            <p:ph type="ftr" sz="quarter" idx="11"/>
          </p:nvPr>
        </p:nvSpPr>
        <p:spPr>
          <a:xfrm>
            <a:off x="4846323" y="7627623"/>
            <a:ext cx="4937760" cy="438150"/>
          </a:xfrm>
          <a:prstGeom prst="rect">
            <a:avLst/>
          </a:prstGeom>
        </p:spPr>
        <p:txBody>
          <a:bodyPr/>
          <a:lstStyle/>
          <a:p>
            <a:endParaRPr lang="en-US"/>
          </a:p>
        </p:txBody>
      </p:sp>
      <p:sp>
        <p:nvSpPr>
          <p:cNvPr id="4" name="Slide Number Placeholder 3"/>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214962000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07750" y="548640"/>
            <a:ext cx="4718683" cy="1920240"/>
          </a:xfrm>
        </p:spPr>
        <p:txBody>
          <a:bodyPr anchor="b"/>
          <a:lstStyle>
            <a:lvl1pPr>
              <a:defRPr sz="3800"/>
            </a:lvl1pPr>
          </a:lstStyle>
          <a:p>
            <a:r>
              <a:rPr lang="en-US" smtClean="0"/>
              <a:t>Click to edit Master title style</a:t>
            </a:r>
            <a:endParaRPr lang="en-US"/>
          </a:p>
        </p:txBody>
      </p:sp>
      <p:sp>
        <p:nvSpPr>
          <p:cNvPr id="3" name="Content Placeholder 2"/>
          <p:cNvSpPr>
            <a:spLocks noGrp="1"/>
          </p:cNvSpPr>
          <p:nvPr>
            <p:ph idx="1"/>
          </p:nvPr>
        </p:nvSpPr>
        <p:spPr>
          <a:xfrm>
            <a:off x="6219826" y="1184911"/>
            <a:ext cx="7406642" cy="5848350"/>
          </a:xfrm>
        </p:spPr>
        <p:txBody>
          <a:bodyPr/>
          <a:lstStyle>
            <a:lvl1pPr>
              <a:defRPr sz="3800"/>
            </a:lvl1pPr>
            <a:lvl2pPr>
              <a:defRPr sz="3400"/>
            </a:lvl2pPr>
            <a:lvl3pPr>
              <a:defRPr sz="2900"/>
            </a:lvl3pPr>
            <a:lvl4pPr>
              <a:defRPr sz="2400"/>
            </a:lvl4pPr>
            <a:lvl5pPr>
              <a:defRPr sz="2400"/>
            </a:lvl5pPr>
            <a:lvl6pPr>
              <a:defRPr sz="2400"/>
            </a:lvl6pPr>
            <a:lvl7pPr>
              <a:defRPr sz="2400"/>
            </a:lvl7pPr>
            <a:lvl8pPr>
              <a:defRPr sz="2400"/>
            </a:lvl8pPr>
            <a:lvl9pPr>
              <a:defRPr sz="24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1007750" y="2468881"/>
            <a:ext cx="4718683" cy="4573906"/>
          </a:xfrm>
        </p:spPr>
        <p:txBody>
          <a:bodyPr/>
          <a:lstStyle>
            <a:lvl1pPr marL="0" indent="0">
              <a:buNone/>
              <a:defRPr sz="1900"/>
            </a:lvl1pPr>
            <a:lvl2pPr marL="548640" indent="0">
              <a:buNone/>
              <a:defRPr sz="1800"/>
            </a:lvl2pPr>
            <a:lvl3pPr marL="1097280" indent="0">
              <a:buNone/>
              <a:defRPr sz="1400"/>
            </a:lvl3pPr>
            <a:lvl4pPr marL="1645920" indent="0">
              <a:buNone/>
              <a:defRPr sz="1300"/>
            </a:lvl4pPr>
            <a:lvl5pPr marL="2194560" indent="0">
              <a:buNone/>
              <a:defRPr sz="1300"/>
            </a:lvl5pPr>
            <a:lvl6pPr marL="2743200" indent="0">
              <a:buNone/>
              <a:defRPr sz="1300"/>
            </a:lvl6pPr>
            <a:lvl7pPr marL="3291840" indent="0">
              <a:buNone/>
              <a:defRPr sz="1300"/>
            </a:lvl7pPr>
            <a:lvl8pPr marL="3840480" indent="0">
              <a:buNone/>
              <a:defRPr sz="1300"/>
            </a:lvl8pPr>
            <a:lvl9pPr marL="4389120" indent="0">
              <a:buNone/>
              <a:defRPr sz="13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E7018A-707B-4F19-8EBC-41DA40FBB8A1}" type="datetime1">
              <a:rPr lang="en-US" smtClean="0"/>
              <a:t>11/3/16</a:t>
            </a:fld>
            <a:endParaRPr lang="en-US"/>
          </a:p>
        </p:txBody>
      </p:sp>
      <p:sp>
        <p:nvSpPr>
          <p:cNvPr id="6" name="Footer Placeholder 5"/>
          <p:cNvSpPr>
            <a:spLocks noGrp="1"/>
          </p:cNvSpPr>
          <p:nvPr>
            <p:ph type="ftr" sz="quarter" idx="11"/>
          </p:nvPr>
        </p:nvSpPr>
        <p:spPr>
          <a:xfrm>
            <a:off x="4846323" y="7627623"/>
            <a:ext cx="4937760" cy="438150"/>
          </a:xfrm>
          <a:prstGeom prst="rect">
            <a:avLst/>
          </a:prstGeom>
        </p:spPr>
        <p:txBody>
          <a:bodyPr/>
          <a:lstStyle/>
          <a:p>
            <a:endParaRPr lang="en-US"/>
          </a:p>
        </p:txBody>
      </p:sp>
      <p:sp>
        <p:nvSpPr>
          <p:cNvPr id="7" name="Slide Number Placeholder 6"/>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212750300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07750" y="548640"/>
            <a:ext cx="4718683" cy="1920240"/>
          </a:xfrm>
        </p:spPr>
        <p:txBody>
          <a:bodyPr anchor="b"/>
          <a:lstStyle>
            <a:lvl1pPr>
              <a:defRPr sz="3800"/>
            </a:lvl1pPr>
          </a:lstStyle>
          <a:p>
            <a:r>
              <a:rPr lang="en-US" smtClean="0"/>
              <a:t>Click to edit Master title style</a:t>
            </a:r>
            <a:endParaRPr lang="en-US"/>
          </a:p>
        </p:txBody>
      </p:sp>
      <p:sp>
        <p:nvSpPr>
          <p:cNvPr id="3" name="Picture Placeholder 2"/>
          <p:cNvSpPr>
            <a:spLocks noGrp="1"/>
          </p:cNvSpPr>
          <p:nvPr>
            <p:ph type="pic" idx="1"/>
          </p:nvPr>
        </p:nvSpPr>
        <p:spPr>
          <a:xfrm>
            <a:off x="6219826" y="1184911"/>
            <a:ext cx="7406642" cy="5848350"/>
          </a:xfrm>
        </p:spPr>
        <p:txBody>
          <a:bodyPr/>
          <a:lstStyle>
            <a:lvl1pPr marL="0" indent="0">
              <a:buNone/>
              <a:defRPr sz="3800"/>
            </a:lvl1pPr>
            <a:lvl2pPr marL="548640" indent="0">
              <a:buNone/>
              <a:defRPr sz="3400"/>
            </a:lvl2pPr>
            <a:lvl3pPr marL="1097280" indent="0">
              <a:buNone/>
              <a:defRPr sz="2900"/>
            </a:lvl3pPr>
            <a:lvl4pPr marL="1645920" indent="0">
              <a:buNone/>
              <a:defRPr sz="2400"/>
            </a:lvl4pPr>
            <a:lvl5pPr marL="2194560" indent="0">
              <a:buNone/>
              <a:defRPr sz="2400"/>
            </a:lvl5pPr>
            <a:lvl6pPr marL="2743200" indent="0">
              <a:buNone/>
              <a:defRPr sz="2400"/>
            </a:lvl6pPr>
            <a:lvl7pPr marL="3291840" indent="0">
              <a:buNone/>
              <a:defRPr sz="2400"/>
            </a:lvl7pPr>
            <a:lvl8pPr marL="3840480" indent="0">
              <a:buNone/>
              <a:defRPr sz="2400"/>
            </a:lvl8pPr>
            <a:lvl9pPr marL="4389120" indent="0">
              <a:buNone/>
              <a:defRPr sz="2400"/>
            </a:lvl9pPr>
          </a:lstStyle>
          <a:p>
            <a:endParaRPr lang="en-US"/>
          </a:p>
        </p:txBody>
      </p:sp>
      <p:sp>
        <p:nvSpPr>
          <p:cNvPr id="4" name="Text Placeholder 3"/>
          <p:cNvSpPr>
            <a:spLocks noGrp="1"/>
          </p:cNvSpPr>
          <p:nvPr>
            <p:ph type="body" sz="half" idx="2"/>
          </p:nvPr>
        </p:nvSpPr>
        <p:spPr>
          <a:xfrm>
            <a:off x="1007750" y="2468881"/>
            <a:ext cx="4718683" cy="4573906"/>
          </a:xfrm>
        </p:spPr>
        <p:txBody>
          <a:bodyPr/>
          <a:lstStyle>
            <a:lvl1pPr marL="0" indent="0">
              <a:buNone/>
              <a:defRPr sz="1900"/>
            </a:lvl1pPr>
            <a:lvl2pPr marL="548640" indent="0">
              <a:buNone/>
              <a:defRPr sz="1800"/>
            </a:lvl2pPr>
            <a:lvl3pPr marL="1097280" indent="0">
              <a:buNone/>
              <a:defRPr sz="1400"/>
            </a:lvl3pPr>
            <a:lvl4pPr marL="1645920" indent="0">
              <a:buNone/>
              <a:defRPr sz="1300"/>
            </a:lvl4pPr>
            <a:lvl5pPr marL="2194560" indent="0">
              <a:buNone/>
              <a:defRPr sz="1300"/>
            </a:lvl5pPr>
            <a:lvl6pPr marL="2743200" indent="0">
              <a:buNone/>
              <a:defRPr sz="1300"/>
            </a:lvl6pPr>
            <a:lvl7pPr marL="3291840" indent="0">
              <a:buNone/>
              <a:defRPr sz="1300"/>
            </a:lvl7pPr>
            <a:lvl8pPr marL="3840480" indent="0">
              <a:buNone/>
              <a:defRPr sz="1300"/>
            </a:lvl8pPr>
            <a:lvl9pPr marL="4389120" indent="0">
              <a:buNone/>
              <a:defRPr sz="13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FBAD1F4B-ED3B-4D40-9215-3557CE898066}" type="datetime1">
              <a:rPr lang="en-US" smtClean="0"/>
              <a:t>11/3/16</a:t>
            </a:fld>
            <a:endParaRPr lang="en-US"/>
          </a:p>
        </p:txBody>
      </p:sp>
      <p:sp>
        <p:nvSpPr>
          <p:cNvPr id="6" name="Footer Placeholder 5"/>
          <p:cNvSpPr>
            <a:spLocks noGrp="1"/>
          </p:cNvSpPr>
          <p:nvPr>
            <p:ph type="ftr" sz="quarter" idx="11"/>
          </p:nvPr>
        </p:nvSpPr>
        <p:spPr>
          <a:xfrm>
            <a:off x="4846323" y="7627623"/>
            <a:ext cx="4937760" cy="438150"/>
          </a:xfrm>
          <a:prstGeom prst="rect">
            <a:avLst/>
          </a:prstGeom>
        </p:spPr>
        <p:txBody>
          <a:bodyPr/>
          <a:lstStyle/>
          <a:p>
            <a:endParaRPr lang="en-US"/>
          </a:p>
        </p:txBody>
      </p:sp>
      <p:sp>
        <p:nvSpPr>
          <p:cNvPr id="7" name="Slide Number Placeholder 6"/>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190805392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29413B6B-BA27-4B0C-8FE3-0EC3F1D4A7DC}" type="datetime1">
              <a:rPr lang="en-US" smtClean="0"/>
              <a:t>11/3/16</a:t>
            </a:fld>
            <a:endParaRPr lang="en-US"/>
          </a:p>
        </p:txBody>
      </p:sp>
      <p:sp>
        <p:nvSpPr>
          <p:cNvPr id="5" name="Footer Placeholder 4"/>
          <p:cNvSpPr>
            <a:spLocks noGrp="1"/>
          </p:cNvSpPr>
          <p:nvPr>
            <p:ph type="ftr" sz="quarter" idx="11"/>
          </p:nvPr>
        </p:nvSpPr>
        <p:spPr>
          <a:xfrm>
            <a:off x="4846323" y="7627623"/>
            <a:ext cx="4937760" cy="43815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361037102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10469879" y="438151"/>
            <a:ext cx="3154680" cy="6974206"/>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1005839" y="438151"/>
            <a:ext cx="9281160" cy="6974206"/>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B061959A-87DB-4C59-9116-405D4CF76639}" type="datetime1">
              <a:rPr lang="en-US" smtClean="0"/>
              <a:t>11/3/16</a:t>
            </a:fld>
            <a:endParaRPr lang="en-US"/>
          </a:p>
        </p:txBody>
      </p:sp>
      <p:sp>
        <p:nvSpPr>
          <p:cNvPr id="5" name="Footer Placeholder 4"/>
          <p:cNvSpPr>
            <a:spLocks noGrp="1"/>
          </p:cNvSpPr>
          <p:nvPr>
            <p:ph type="ftr" sz="quarter" idx="11"/>
          </p:nvPr>
        </p:nvSpPr>
        <p:spPr>
          <a:xfrm>
            <a:off x="4846323" y="7627623"/>
            <a:ext cx="4937760" cy="43815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FFAED105-09F8-4DF7-B4A2-FB01EA696A09}" type="slidenum">
              <a:rPr lang="en-US" smtClean="0"/>
              <a:t>‹#›</a:t>
            </a:fld>
            <a:endParaRPr lang="en-US"/>
          </a:p>
        </p:txBody>
      </p:sp>
    </p:spTree>
    <p:extLst>
      <p:ext uri="{BB962C8B-B14F-4D97-AF65-F5344CB8AC3E}">
        <p14:creationId xmlns:p14="http://schemas.microsoft.com/office/powerpoint/2010/main" val="1571904235"/>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05843" y="438151"/>
            <a:ext cx="12618720" cy="1590675"/>
          </a:xfrm>
          <a:prstGeom prst="rect">
            <a:avLst/>
          </a:prstGeom>
        </p:spPr>
        <p:txBody>
          <a:bodyPr vert="horz" lIns="109728" tIns="54864" rIns="109728" bIns="54864"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1005843" y="2190751"/>
            <a:ext cx="12618720" cy="5221606"/>
          </a:xfrm>
          <a:prstGeom prst="rect">
            <a:avLst/>
          </a:prstGeom>
        </p:spPr>
        <p:txBody>
          <a:bodyPr vert="horz" lIns="109728" tIns="54864" rIns="109728" bIns="54864"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5605977" y="7803469"/>
            <a:ext cx="3291840" cy="438150"/>
          </a:xfrm>
          <a:prstGeom prst="rect">
            <a:avLst/>
          </a:prstGeom>
        </p:spPr>
        <p:txBody>
          <a:bodyPr vert="horz" lIns="109728" tIns="54864" rIns="109728" bIns="54864" rtlCol="0" anchor="ctr"/>
          <a:lstStyle>
            <a:lvl1pPr algn="ctr">
              <a:defRPr sz="1400">
                <a:solidFill>
                  <a:schemeClr val="tx1">
                    <a:tint val="75000"/>
                  </a:schemeClr>
                </a:solidFill>
              </a:defRPr>
            </a:lvl1pPr>
          </a:lstStyle>
          <a:p>
            <a:fld id="{49403773-309E-4C26-A9A2-A8AE2C980ADC}" type="datetime1">
              <a:rPr lang="en-US" smtClean="0"/>
              <a:t>11/3/16</a:t>
            </a:fld>
            <a:endParaRPr lang="en-US" dirty="0"/>
          </a:p>
        </p:txBody>
      </p:sp>
      <p:sp>
        <p:nvSpPr>
          <p:cNvPr id="6" name="Slide Number Placeholder 5"/>
          <p:cNvSpPr>
            <a:spLocks noGrp="1"/>
          </p:cNvSpPr>
          <p:nvPr>
            <p:ph type="sldNum" sz="quarter" idx="4"/>
          </p:nvPr>
        </p:nvSpPr>
        <p:spPr>
          <a:xfrm>
            <a:off x="991774" y="7787542"/>
            <a:ext cx="3291840" cy="438150"/>
          </a:xfrm>
          <a:prstGeom prst="rect">
            <a:avLst/>
          </a:prstGeom>
        </p:spPr>
        <p:txBody>
          <a:bodyPr vert="horz" lIns="109728" tIns="54864" rIns="109728" bIns="54864" rtlCol="0" anchor="ctr"/>
          <a:lstStyle>
            <a:lvl1pPr algn="l">
              <a:defRPr sz="1400">
                <a:solidFill>
                  <a:schemeClr val="tx1">
                    <a:tint val="75000"/>
                  </a:schemeClr>
                </a:solidFill>
              </a:defRPr>
            </a:lvl1pPr>
          </a:lstStyle>
          <a:p>
            <a:fld id="{FFAED105-09F8-4DF7-B4A2-FB01EA696A09}" type="slidenum">
              <a:rPr lang="en-US" smtClean="0"/>
              <a:pPr/>
              <a:t>‹#›</a:t>
            </a:fld>
            <a:endParaRPr lang="en-US" dirty="0"/>
          </a:p>
        </p:txBody>
      </p:sp>
    </p:spTree>
    <p:extLst>
      <p:ext uri="{BB962C8B-B14F-4D97-AF65-F5344CB8AC3E}">
        <p14:creationId xmlns:p14="http://schemas.microsoft.com/office/powerpoint/2010/main" val="3007466823"/>
      </p:ext>
    </p:extLst>
  </p:cSld>
  <p:clrMap bg1="lt1" tx1="dk1" bg2="lt2" tx2="dk2" accent1="accent1" accent2="accent2" accent3="accent3" accent4="accent4" accent5="accent5" accent6="accent6" hlink="hlink" folHlink="folHlink"/>
  <p:sldLayoutIdLst>
    <p:sldLayoutId id="2147483649" r:id="rId1"/>
    <p:sldLayoutId id="2147483660"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Lst>
  <p:timing>
    <p:tnLst>
      <p:par>
        <p:cTn id="1" dur="indefinite" restart="never" nodeType="tmRoot"/>
      </p:par>
    </p:tnLst>
  </p:timing>
  <p:hf hdr="0" ftr="0" dt="0"/>
  <p:txStyles>
    <p:titleStyle>
      <a:lvl1pPr algn="l" defTabSz="1097280" rtl="0" eaLnBrk="1" latinLnBrk="0" hangingPunct="1">
        <a:lnSpc>
          <a:spcPct val="90000"/>
        </a:lnSpc>
        <a:spcBef>
          <a:spcPct val="0"/>
        </a:spcBef>
        <a:buNone/>
        <a:defRPr sz="5300" kern="1200">
          <a:solidFill>
            <a:schemeClr val="tx1"/>
          </a:solidFill>
          <a:latin typeface="+mj-lt"/>
          <a:ea typeface="+mj-ea"/>
          <a:cs typeface="+mj-cs"/>
        </a:defRPr>
      </a:lvl1pPr>
    </p:titleStyle>
    <p:bodyStyle>
      <a:lvl1pPr marL="274320" indent="-274320" algn="l" defTabSz="1097280" rtl="0" eaLnBrk="1" latinLnBrk="0" hangingPunct="1">
        <a:lnSpc>
          <a:spcPct val="90000"/>
        </a:lnSpc>
        <a:spcBef>
          <a:spcPts val="1200"/>
        </a:spcBef>
        <a:buFont typeface="Arial" panose="020B0604020202020204" pitchFamily="34" charset="0"/>
        <a:buChar char="•"/>
        <a:defRPr sz="3400" kern="1200">
          <a:solidFill>
            <a:schemeClr val="tx1"/>
          </a:solidFill>
          <a:latin typeface="+mn-lt"/>
          <a:ea typeface="+mn-ea"/>
          <a:cs typeface="+mn-cs"/>
        </a:defRPr>
      </a:lvl1pPr>
      <a:lvl2pPr marL="822960" indent="-274320" algn="l" defTabSz="1097280" rtl="0" eaLnBrk="1" latinLnBrk="0" hangingPunct="1">
        <a:lnSpc>
          <a:spcPct val="90000"/>
        </a:lnSpc>
        <a:spcBef>
          <a:spcPts val="600"/>
        </a:spcBef>
        <a:buFont typeface="Arial" panose="020B0604020202020204" pitchFamily="34" charset="0"/>
        <a:buChar char="•"/>
        <a:defRPr sz="2900" kern="1200">
          <a:solidFill>
            <a:schemeClr val="tx1"/>
          </a:solidFill>
          <a:latin typeface="+mn-lt"/>
          <a:ea typeface="+mn-ea"/>
          <a:cs typeface="+mn-cs"/>
        </a:defRPr>
      </a:lvl2pPr>
      <a:lvl3pPr marL="1371600" indent="-274320" algn="l" defTabSz="1097280" rtl="0" eaLnBrk="1" latinLnBrk="0" hangingPunct="1">
        <a:lnSpc>
          <a:spcPct val="90000"/>
        </a:lnSpc>
        <a:spcBef>
          <a:spcPts val="600"/>
        </a:spcBef>
        <a:buFont typeface="Arial" panose="020B0604020202020204" pitchFamily="34" charset="0"/>
        <a:buChar char="•"/>
        <a:defRPr sz="2400" kern="1200">
          <a:solidFill>
            <a:schemeClr val="tx1"/>
          </a:solidFill>
          <a:latin typeface="+mn-lt"/>
          <a:ea typeface="+mn-ea"/>
          <a:cs typeface="+mn-cs"/>
        </a:defRPr>
      </a:lvl3pPr>
      <a:lvl4pPr marL="1920240" indent="-274320" algn="l" defTabSz="1097280" rtl="0" eaLnBrk="1" latinLnBrk="0" hangingPunct="1">
        <a:lnSpc>
          <a:spcPct val="90000"/>
        </a:lnSpc>
        <a:spcBef>
          <a:spcPts val="600"/>
        </a:spcBef>
        <a:buFont typeface="Arial" panose="020B0604020202020204" pitchFamily="34" charset="0"/>
        <a:buChar char="•"/>
        <a:defRPr sz="2200" kern="1200">
          <a:solidFill>
            <a:schemeClr val="tx1"/>
          </a:solidFill>
          <a:latin typeface="+mn-lt"/>
          <a:ea typeface="+mn-ea"/>
          <a:cs typeface="+mn-cs"/>
        </a:defRPr>
      </a:lvl4pPr>
      <a:lvl5pPr marL="2468880" indent="-274320" algn="l" defTabSz="1097280" rtl="0" eaLnBrk="1" latinLnBrk="0" hangingPunct="1">
        <a:lnSpc>
          <a:spcPct val="90000"/>
        </a:lnSpc>
        <a:spcBef>
          <a:spcPts val="600"/>
        </a:spcBef>
        <a:buFont typeface="Arial" panose="020B0604020202020204" pitchFamily="34" charset="0"/>
        <a:buChar char="•"/>
        <a:defRPr sz="2200" kern="1200">
          <a:solidFill>
            <a:schemeClr val="tx1"/>
          </a:solidFill>
          <a:latin typeface="+mn-lt"/>
          <a:ea typeface="+mn-ea"/>
          <a:cs typeface="+mn-cs"/>
        </a:defRPr>
      </a:lvl5pPr>
      <a:lvl6pPr marL="3017520" indent="-274320" algn="l" defTabSz="1097280" rtl="0" eaLnBrk="1" latinLnBrk="0" hangingPunct="1">
        <a:lnSpc>
          <a:spcPct val="90000"/>
        </a:lnSpc>
        <a:spcBef>
          <a:spcPts val="600"/>
        </a:spcBef>
        <a:buFont typeface="Arial" panose="020B0604020202020204" pitchFamily="34" charset="0"/>
        <a:buChar char="•"/>
        <a:defRPr sz="2200" kern="1200">
          <a:solidFill>
            <a:schemeClr val="tx1"/>
          </a:solidFill>
          <a:latin typeface="+mn-lt"/>
          <a:ea typeface="+mn-ea"/>
          <a:cs typeface="+mn-cs"/>
        </a:defRPr>
      </a:lvl6pPr>
      <a:lvl7pPr marL="3566160" indent="-274320" algn="l" defTabSz="1097280" rtl="0" eaLnBrk="1" latinLnBrk="0" hangingPunct="1">
        <a:lnSpc>
          <a:spcPct val="90000"/>
        </a:lnSpc>
        <a:spcBef>
          <a:spcPts val="600"/>
        </a:spcBef>
        <a:buFont typeface="Arial" panose="020B0604020202020204" pitchFamily="34" charset="0"/>
        <a:buChar char="•"/>
        <a:defRPr sz="2200" kern="1200">
          <a:solidFill>
            <a:schemeClr val="tx1"/>
          </a:solidFill>
          <a:latin typeface="+mn-lt"/>
          <a:ea typeface="+mn-ea"/>
          <a:cs typeface="+mn-cs"/>
        </a:defRPr>
      </a:lvl7pPr>
      <a:lvl8pPr marL="4114800" indent="-274320" algn="l" defTabSz="1097280" rtl="0" eaLnBrk="1" latinLnBrk="0" hangingPunct="1">
        <a:lnSpc>
          <a:spcPct val="90000"/>
        </a:lnSpc>
        <a:spcBef>
          <a:spcPts val="600"/>
        </a:spcBef>
        <a:buFont typeface="Arial" panose="020B0604020202020204" pitchFamily="34" charset="0"/>
        <a:buChar char="•"/>
        <a:defRPr sz="2200" kern="1200">
          <a:solidFill>
            <a:schemeClr val="tx1"/>
          </a:solidFill>
          <a:latin typeface="+mn-lt"/>
          <a:ea typeface="+mn-ea"/>
          <a:cs typeface="+mn-cs"/>
        </a:defRPr>
      </a:lvl8pPr>
      <a:lvl9pPr marL="4663440" indent="-274320" algn="l" defTabSz="1097280" rtl="0" eaLnBrk="1" latinLnBrk="0" hangingPunct="1">
        <a:lnSpc>
          <a:spcPct val="90000"/>
        </a:lnSpc>
        <a:spcBef>
          <a:spcPts val="600"/>
        </a:spcBef>
        <a:buFont typeface="Arial" panose="020B0604020202020204" pitchFamily="34" charset="0"/>
        <a:buChar char="•"/>
        <a:defRPr sz="2200" kern="1200">
          <a:solidFill>
            <a:schemeClr val="tx1"/>
          </a:solidFill>
          <a:latin typeface="+mn-lt"/>
          <a:ea typeface="+mn-ea"/>
          <a:cs typeface="+mn-cs"/>
        </a:defRPr>
      </a:lvl9pPr>
    </p:bodyStyle>
    <p:otherStyle>
      <a:defPPr>
        <a:defRPr lang="en-US"/>
      </a:defPPr>
      <a:lvl1pPr marL="0" algn="l" defTabSz="1097280" rtl="0" eaLnBrk="1" latinLnBrk="0" hangingPunct="1">
        <a:defRPr sz="2200" kern="1200">
          <a:solidFill>
            <a:schemeClr val="tx1"/>
          </a:solidFill>
          <a:latin typeface="+mn-lt"/>
          <a:ea typeface="+mn-ea"/>
          <a:cs typeface="+mn-cs"/>
        </a:defRPr>
      </a:lvl1pPr>
      <a:lvl2pPr marL="548640" algn="l" defTabSz="1097280" rtl="0" eaLnBrk="1" latinLnBrk="0" hangingPunct="1">
        <a:defRPr sz="2200" kern="1200">
          <a:solidFill>
            <a:schemeClr val="tx1"/>
          </a:solidFill>
          <a:latin typeface="+mn-lt"/>
          <a:ea typeface="+mn-ea"/>
          <a:cs typeface="+mn-cs"/>
        </a:defRPr>
      </a:lvl2pPr>
      <a:lvl3pPr marL="1097280" algn="l" defTabSz="1097280" rtl="0" eaLnBrk="1" latinLnBrk="0" hangingPunct="1">
        <a:defRPr sz="2200" kern="1200">
          <a:solidFill>
            <a:schemeClr val="tx1"/>
          </a:solidFill>
          <a:latin typeface="+mn-lt"/>
          <a:ea typeface="+mn-ea"/>
          <a:cs typeface="+mn-cs"/>
        </a:defRPr>
      </a:lvl3pPr>
      <a:lvl4pPr marL="1645920" algn="l" defTabSz="1097280" rtl="0" eaLnBrk="1" latinLnBrk="0" hangingPunct="1">
        <a:defRPr sz="2200" kern="1200">
          <a:solidFill>
            <a:schemeClr val="tx1"/>
          </a:solidFill>
          <a:latin typeface="+mn-lt"/>
          <a:ea typeface="+mn-ea"/>
          <a:cs typeface="+mn-cs"/>
        </a:defRPr>
      </a:lvl4pPr>
      <a:lvl5pPr marL="2194560" algn="l" defTabSz="1097280" rtl="0" eaLnBrk="1" latinLnBrk="0" hangingPunct="1">
        <a:defRPr sz="2200" kern="1200">
          <a:solidFill>
            <a:schemeClr val="tx1"/>
          </a:solidFill>
          <a:latin typeface="+mn-lt"/>
          <a:ea typeface="+mn-ea"/>
          <a:cs typeface="+mn-cs"/>
        </a:defRPr>
      </a:lvl5pPr>
      <a:lvl6pPr marL="2743200" algn="l" defTabSz="1097280" rtl="0" eaLnBrk="1" latinLnBrk="0" hangingPunct="1">
        <a:defRPr sz="2200" kern="1200">
          <a:solidFill>
            <a:schemeClr val="tx1"/>
          </a:solidFill>
          <a:latin typeface="+mn-lt"/>
          <a:ea typeface="+mn-ea"/>
          <a:cs typeface="+mn-cs"/>
        </a:defRPr>
      </a:lvl6pPr>
      <a:lvl7pPr marL="3291840" algn="l" defTabSz="1097280" rtl="0" eaLnBrk="1" latinLnBrk="0" hangingPunct="1">
        <a:defRPr sz="2200" kern="1200">
          <a:solidFill>
            <a:schemeClr val="tx1"/>
          </a:solidFill>
          <a:latin typeface="+mn-lt"/>
          <a:ea typeface="+mn-ea"/>
          <a:cs typeface="+mn-cs"/>
        </a:defRPr>
      </a:lvl7pPr>
      <a:lvl8pPr marL="3840480" algn="l" defTabSz="1097280" rtl="0" eaLnBrk="1" latinLnBrk="0" hangingPunct="1">
        <a:defRPr sz="2200" kern="1200">
          <a:solidFill>
            <a:schemeClr val="tx1"/>
          </a:solidFill>
          <a:latin typeface="+mn-lt"/>
          <a:ea typeface="+mn-ea"/>
          <a:cs typeface="+mn-cs"/>
        </a:defRPr>
      </a:lvl8pPr>
      <a:lvl9pPr marL="4389120" algn="l" defTabSz="1097280" rtl="0" eaLnBrk="1" latinLnBrk="0" hangingPunct="1">
        <a:defRPr sz="22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1.jp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xml"/><Relationship Id="rId3" Type="http://schemas.openxmlformats.org/officeDocument/2006/relationships/image" Target="../media/image2.jp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3.xml"/><Relationship Id="rId3" Type="http://schemas.openxmlformats.org/officeDocument/2006/relationships/image" Target="../media/image3.jpg"/></Relationships>
</file>

<file path=ppt/slides/_rels/slide4.xml.rels><?xml version="1.0" encoding="UTF-8" standalone="yes"?>
<Relationships xmlns="http://schemas.openxmlformats.org/package/2006/relationships"><Relationship Id="rId3" Type="http://schemas.openxmlformats.org/officeDocument/2006/relationships/image" Target="../media/image4.jpg"/><Relationship Id="rId4" Type="http://schemas.openxmlformats.org/officeDocument/2006/relationships/hyperlink" Target="https://www.annualcreditreport.com/" TargetMode="External"/><Relationship Id="rId1" Type="http://schemas.openxmlformats.org/officeDocument/2006/relationships/slideLayout" Target="../slideLayouts/slideLayout3.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xml"/><Relationship Id="rId3" Type="http://schemas.openxmlformats.org/officeDocument/2006/relationships/image" Target="../media/image5.jpg"/></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1099593" y="3657604"/>
            <a:ext cx="5949387" cy="937550"/>
          </a:xfrm>
        </p:spPr>
        <p:txBody>
          <a:bodyPr>
            <a:normAutofit/>
          </a:bodyPr>
          <a:lstStyle/>
          <a:p>
            <a:pPr algn="l"/>
            <a:endParaRPr lang="en-US" sz="5500" dirty="0"/>
          </a:p>
        </p:txBody>
      </p:sp>
      <p:sp>
        <p:nvSpPr>
          <p:cNvPr id="7" name="Subtitle 6"/>
          <p:cNvSpPr>
            <a:spLocks noGrp="1"/>
          </p:cNvSpPr>
          <p:nvPr>
            <p:ph type="subTitle" idx="1"/>
          </p:nvPr>
        </p:nvSpPr>
        <p:spPr>
          <a:xfrm>
            <a:off x="1099592" y="4606729"/>
            <a:ext cx="5937813" cy="1135476"/>
          </a:xfrm>
        </p:spPr>
        <p:txBody>
          <a:bodyPr>
            <a:normAutofit/>
          </a:bodyPr>
          <a:lstStyle/>
          <a:p>
            <a:pPr algn="l"/>
            <a:endParaRPr lang="en-US" sz="3500" dirty="0"/>
          </a:p>
        </p:txBody>
      </p:sp>
      <p:sp>
        <p:nvSpPr>
          <p:cNvPr id="8" name="Slide Number Placeholder 7"/>
          <p:cNvSpPr>
            <a:spLocks noGrp="1"/>
          </p:cNvSpPr>
          <p:nvPr>
            <p:ph type="sldNum" sz="quarter" idx="12"/>
          </p:nvPr>
        </p:nvSpPr>
        <p:spPr/>
        <p:txBody>
          <a:bodyPr/>
          <a:lstStyle/>
          <a:p>
            <a:fld id="{FFAED105-09F8-4DF7-B4A2-FB01EA696A09}" type="slidenum">
              <a:rPr lang="en-US" smtClean="0"/>
              <a:t>1</a:t>
            </a:fld>
            <a:endParaRPr lang="en-US"/>
          </a:p>
        </p:txBody>
      </p:sp>
    </p:spTree>
    <p:extLst>
      <p:ext uri="{BB962C8B-B14F-4D97-AF65-F5344CB8AC3E}">
        <p14:creationId xmlns:p14="http://schemas.microsoft.com/office/powerpoint/2010/main" val="23780251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4" name="Title 3"/>
          <p:cNvSpPr>
            <a:spLocks noGrp="1"/>
          </p:cNvSpPr>
          <p:nvPr>
            <p:ph type="title"/>
          </p:nvPr>
        </p:nvSpPr>
        <p:spPr>
          <a:xfrm>
            <a:off x="1005843" y="887882"/>
            <a:ext cx="12618720" cy="1590675"/>
          </a:xfrm>
        </p:spPr>
        <p:txBody>
          <a:bodyPr>
            <a:normAutofit/>
          </a:bodyPr>
          <a:lstStyle/>
          <a:p>
            <a:r>
              <a:rPr lang="en-US" sz="5800" dirty="0" smtClean="0">
                <a:solidFill>
                  <a:schemeClr val="bg1"/>
                </a:solidFill>
                <a:latin typeface="Utsaah" panose="020B0604020202020204" pitchFamily="34" charset="0"/>
                <a:cs typeface="Utsaah" panose="020B0604020202020204" pitchFamily="34" charset="0"/>
              </a:rPr>
              <a:t>Why This Matters</a:t>
            </a:r>
            <a:endParaRPr lang="en-US" sz="5800" dirty="0">
              <a:solidFill>
                <a:schemeClr val="bg1"/>
              </a:solidFill>
              <a:latin typeface="Utsaah" panose="020B0604020202020204" pitchFamily="34" charset="0"/>
              <a:cs typeface="Utsaah" panose="020B0604020202020204" pitchFamily="34" charset="0"/>
            </a:endParaRPr>
          </a:p>
        </p:txBody>
      </p:sp>
      <p:sp>
        <p:nvSpPr>
          <p:cNvPr id="5" name="Content Placeholder 4"/>
          <p:cNvSpPr>
            <a:spLocks noGrp="1"/>
          </p:cNvSpPr>
          <p:nvPr>
            <p:ph idx="1"/>
          </p:nvPr>
        </p:nvSpPr>
        <p:spPr/>
        <p:txBody>
          <a:bodyPr>
            <a:normAutofit/>
          </a:bodyPr>
          <a:lstStyle/>
          <a:p>
            <a:r>
              <a:rPr lang="en-US" dirty="0" smtClean="0"/>
              <a:t>Studies show that, on average, military families have higher amounts of debt and fewer assets than civilians</a:t>
            </a:r>
          </a:p>
          <a:p>
            <a:r>
              <a:rPr lang="en-US" dirty="0" smtClean="0"/>
              <a:t>Challenges of military life</a:t>
            </a:r>
            <a:r>
              <a:rPr lang="en-US" dirty="0"/>
              <a:t> </a:t>
            </a:r>
            <a:r>
              <a:rPr lang="en-US" dirty="0" smtClean="0"/>
              <a:t>can affect servicemembers’ finances:</a:t>
            </a:r>
          </a:p>
          <a:p>
            <a:pPr lvl="1">
              <a:buFont typeface="Courier New" panose="02070309020205020404" pitchFamily="49" charset="0"/>
              <a:buChar char="o"/>
            </a:pPr>
            <a:r>
              <a:rPr lang="en-US" dirty="0" smtClean="0"/>
              <a:t>Frequent transition and changes</a:t>
            </a:r>
          </a:p>
          <a:p>
            <a:pPr lvl="1">
              <a:buFont typeface="Courier New" panose="02070309020205020404" pitchFamily="49" charset="0"/>
              <a:buChar char="o"/>
            </a:pPr>
            <a:r>
              <a:rPr lang="en-US" dirty="0" smtClean="0"/>
              <a:t>Many servicemembers have little financial experience</a:t>
            </a:r>
          </a:p>
          <a:p>
            <a:pPr lvl="1">
              <a:buFont typeface="Courier New" panose="02070309020205020404" pitchFamily="49" charset="0"/>
              <a:buChar char="o"/>
            </a:pPr>
            <a:r>
              <a:rPr lang="en-US" dirty="0" smtClean="0"/>
              <a:t>Decisions have long-term effects</a:t>
            </a:r>
          </a:p>
          <a:p>
            <a:r>
              <a:rPr lang="en-US" dirty="0" smtClean="0"/>
              <a:t>Getting the know-how is key to making smart financial decisions</a:t>
            </a:r>
          </a:p>
        </p:txBody>
      </p:sp>
      <p:sp>
        <p:nvSpPr>
          <p:cNvPr id="6" name="Slide Number Placeholder 5"/>
          <p:cNvSpPr>
            <a:spLocks noGrp="1"/>
          </p:cNvSpPr>
          <p:nvPr>
            <p:ph type="sldNum" sz="quarter" idx="12"/>
          </p:nvPr>
        </p:nvSpPr>
        <p:spPr/>
        <p:txBody>
          <a:bodyPr/>
          <a:lstStyle/>
          <a:p>
            <a:fld id="{FFAED105-09F8-4DF7-B4A2-FB01EA696A09}" type="slidenum">
              <a:rPr lang="en-US" smtClean="0"/>
              <a:t>2</a:t>
            </a:fld>
            <a:endParaRPr lang="en-US"/>
          </a:p>
        </p:txBody>
      </p:sp>
    </p:spTree>
    <p:extLst>
      <p:ext uri="{BB962C8B-B14F-4D97-AF65-F5344CB8AC3E}">
        <p14:creationId xmlns:p14="http://schemas.microsoft.com/office/powerpoint/2010/main" val="1728759819"/>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FFAED105-09F8-4DF7-B4A2-FB01EA696A09}" type="slidenum">
              <a:rPr lang="en-US" smtClean="0"/>
              <a:t>3</a:t>
            </a:fld>
            <a:endParaRPr lang="en-US"/>
          </a:p>
        </p:txBody>
      </p:sp>
    </p:spTree>
    <p:extLst>
      <p:ext uri="{BB962C8B-B14F-4D97-AF65-F5344CB8AC3E}">
        <p14:creationId xmlns:p14="http://schemas.microsoft.com/office/powerpoint/2010/main" val="1641056010"/>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Your Credit History</a:t>
            </a:r>
            <a:endParaRPr lang="en-US" dirty="0"/>
          </a:p>
        </p:txBody>
      </p:sp>
      <p:sp>
        <p:nvSpPr>
          <p:cNvPr id="3" name="Content Placeholder 2"/>
          <p:cNvSpPr>
            <a:spLocks noGrp="1"/>
          </p:cNvSpPr>
          <p:nvPr>
            <p:ph idx="1"/>
          </p:nvPr>
        </p:nvSpPr>
        <p:spPr/>
        <p:txBody>
          <a:bodyPr/>
          <a:lstStyle/>
          <a:p>
            <a:r>
              <a:rPr lang="en-US" dirty="0" smtClean="0"/>
              <a:t>Tells businesses</a:t>
            </a:r>
          </a:p>
          <a:p>
            <a:pPr lvl="1"/>
            <a:r>
              <a:rPr lang="en-US" dirty="0" smtClean="0"/>
              <a:t>How much you owe</a:t>
            </a:r>
          </a:p>
          <a:p>
            <a:pPr lvl="1"/>
            <a:r>
              <a:rPr lang="en-US" dirty="0" smtClean="0"/>
              <a:t>How you pay your bills</a:t>
            </a:r>
          </a:p>
          <a:p>
            <a:r>
              <a:rPr lang="en-US" dirty="0" smtClean="0"/>
              <a:t>Influences jobs, loans, security clearance and more</a:t>
            </a:r>
          </a:p>
          <a:p>
            <a:r>
              <a:rPr lang="en-US" dirty="0" smtClean="0"/>
              <a:t>Know your story</a:t>
            </a:r>
          </a:p>
          <a:p>
            <a:pPr lvl="1"/>
            <a:r>
              <a:rPr lang="en-US" dirty="0" smtClean="0"/>
              <a:t>Get free credit report – </a:t>
            </a:r>
            <a:r>
              <a:rPr lang="en-US" dirty="0" smtClean="0">
                <a:hlinkClick r:id="rId4"/>
              </a:rPr>
              <a:t>AnnualCreditReport.com</a:t>
            </a:r>
            <a:endParaRPr lang="en-US" dirty="0" smtClean="0"/>
          </a:p>
          <a:p>
            <a:pPr lvl="1"/>
            <a:r>
              <a:rPr lang="en-US" dirty="0" smtClean="0"/>
              <a:t>Review and fix any issues</a:t>
            </a:r>
          </a:p>
          <a:p>
            <a:pPr lvl="1"/>
            <a:r>
              <a:rPr lang="en-US" dirty="0" smtClean="0"/>
              <a:t>Your PFM can help you get your free credit score</a:t>
            </a:r>
          </a:p>
          <a:p>
            <a:pPr lvl="1"/>
            <a:endParaRPr lang="en-US" dirty="0" smtClean="0"/>
          </a:p>
          <a:p>
            <a:pPr lvl="1"/>
            <a:endParaRPr lang="en-US" dirty="0"/>
          </a:p>
        </p:txBody>
      </p:sp>
      <p:sp>
        <p:nvSpPr>
          <p:cNvPr id="4" name="Slide Number Placeholder 3"/>
          <p:cNvSpPr>
            <a:spLocks noGrp="1"/>
          </p:cNvSpPr>
          <p:nvPr>
            <p:ph type="sldNum" sz="quarter" idx="12"/>
          </p:nvPr>
        </p:nvSpPr>
        <p:spPr/>
        <p:txBody>
          <a:bodyPr/>
          <a:lstStyle/>
          <a:p>
            <a:fld id="{FFAED105-09F8-4DF7-B4A2-FB01EA696A09}" type="slidenum">
              <a:rPr lang="en-US" smtClean="0"/>
              <a:t>4</a:t>
            </a:fld>
            <a:endParaRPr lang="en-US"/>
          </a:p>
        </p:txBody>
      </p:sp>
    </p:spTree>
    <p:extLst>
      <p:ext uri="{BB962C8B-B14F-4D97-AF65-F5344CB8AC3E}">
        <p14:creationId xmlns:p14="http://schemas.microsoft.com/office/powerpoint/2010/main" val="310892396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FFAED105-09F8-4DF7-B4A2-FB01EA696A09}" type="slidenum">
              <a:rPr lang="en-US" smtClean="0"/>
              <a:t>5</a:t>
            </a:fld>
            <a:endParaRPr lang="en-US"/>
          </a:p>
        </p:txBody>
      </p:sp>
    </p:spTree>
    <p:extLst>
      <p:ext uri="{BB962C8B-B14F-4D97-AF65-F5344CB8AC3E}">
        <p14:creationId xmlns:p14="http://schemas.microsoft.com/office/powerpoint/2010/main" val="3710475660"/>
      </p:ext>
    </p:extLst>
  </p:cSld>
  <p:clrMapOvr>
    <a:masterClrMapping/>
  </p:clrMapOvr>
</p:sld>
</file>

<file path=ppt/theme/theme1.xml><?xml version="1.0" encoding="utf-8"?>
<a:theme xmlns:a="http://schemas.openxmlformats.org/drawingml/2006/main" name="Office Theme">
  <a:themeElements>
    <a:clrScheme name="mil con">
      <a:dk1>
        <a:srgbClr val="1F3864"/>
      </a:dk1>
      <a:lt1>
        <a:srgbClr val="F2F2F2"/>
      </a:lt1>
      <a:dk2>
        <a:srgbClr val="1F3864"/>
      </a:dk2>
      <a:lt2>
        <a:srgbClr val="1F3864"/>
      </a:lt2>
      <a:accent1>
        <a:srgbClr val="5B9BD5"/>
      </a:accent1>
      <a:accent2>
        <a:srgbClr val="9CC3E5"/>
      </a:accent2>
      <a:accent3>
        <a:srgbClr val="AEABAB"/>
      </a:accent3>
      <a:accent4>
        <a:srgbClr val="8496B0"/>
      </a:accent4>
      <a:accent5>
        <a:srgbClr val="4472C4"/>
      </a:accent5>
      <a:accent6>
        <a:srgbClr val="48A1FA"/>
      </a:accent6>
      <a:hlink>
        <a:srgbClr val="7F7F7F"/>
      </a:hlink>
      <a:folHlink>
        <a:srgbClr val="595959"/>
      </a:folHlink>
    </a:clrScheme>
    <a:fontScheme name="MilCon">
      <a:majorFont>
        <a:latin typeface="Proxima Nova Rg"/>
        <a:ea typeface=""/>
        <a:cs typeface=""/>
      </a:majorFont>
      <a:minorFont>
        <a:latin typeface="Times New Roman"/>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8962</TotalTime>
  <Words>661</Words>
  <Application>Microsoft Macintosh PowerPoint</Application>
  <PresentationFormat>Custom</PresentationFormat>
  <Paragraphs>47</Paragraphs>
  <Slides>5</Slides>
  <Notes>5</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5</vt:i4>
      </vt:variant>
    </vt:vector>
  </HeadingPairs>
  <TitlesOfParts>
    <vt:vector size="13" baseType="lpstr">
      <vt:lpstr>Arial</vt:lpstr>
      <vt:lpstr>Calibri</vt:lpstr>
      <vt:lpstr>Courier New</vt:lpstr>
      <vt:lpstr>Proxima Nova Rg</vt:lpstr>
      <vt:lpstr>Times New Roman</vt:lpstr>
      <vt:lpstr>Utsaah</vt:lpstr>
      <vt:lpstr>Wingdings</vt:lpstr>
      <vt:lpstr>Office Theme</vt:lpstr>
      <vt:lpstr>PowerPoint Presentation</vt:lpstr>
      <vt:lpstr>Why This Matters</vt:lpstr>
      <vt:lpstr>PowerPoint Presentation</vt:lpstr>
      <vt:lpstr>Your Credit History</vt:lpstr>
      <vt:lpstr>PowerPoint Presentation</vt:lpstr>
    </vt:vector>
  </TitlesOfParts>
  <Company>FleishmanHillard</Company>
  <LinksUpToDate>false</LinksUpToDate>
  <SharedDoc>false</SharedDoc>
  <HyperlinksChanged>false</HyperlinksChanged>
  <AppVersion>15.0026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Military Money Matters</dc:title>
  <dc:creator>Dreisch Miller, Lisa</dc:creator>
  <cp:lastModifiedBy>Microsoft Office User</cp:lastModifiedBy>
  <cp:revision>315</cp:revision>
  <cp:lastPrinted>2016-11-03T20:10:29Z</cp:lastPrinted>
  <dcterms:created xsi:type="dcterms:W3CDTF">2016-09-10T21:13:10Z</dcterms:created>
  <dcterms:modified xsi:type="dcterms:W3CDTF">2016-11-03T22:32:36Z</dcterms:modified>
</cp:coreProperties>
</file>