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99" r:id="rId4"/>
    <p:sldId id="304"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With your financial situation in order, the last thing you want to do is have it be jeopardized by thieves and scammers. </a:t>
            </a:r>
            <a:endParaRPr lang="en-US" sz="1200" b="1" dirty="0"/>
          </a:p>
          <a:p>
            <a:pPr>
              <a:spcBef>
                <a:spcPct val="0"/>
              </a:spcBef>
            </a:pPr>
            <a:endParaRPr lang="en-US" sz="1200" dirty="0"/>
          </a:p>
          <a:p>
            <a:pPr>
              <a:spcBef>
                <a:spcPct val="0"/>
              </a:spcBef>
            </a:pPr>
            <a:r>
              <a:rPr lang="en-US" sz="1200" dirty="0"/>
              <a:t>Today, we’ll learn some actionable tips for keeping your finances safe, including </a:t>
            </a:r>
            <a:r>
              <a:rPr lang="en-US" sz="1200" b="1" dirty="0"/>
              <a:t>[PRESENTER: CUSTOMIZE TO SUIT THE TOPICS YOU WILL COVER] </a:t>
            </a:r>
            <a:r>
              <a:rPr lang="en-US" sz="1200" dirty="0"/>
              <a:t>how to safeguard your money, personal information, financial records and reputation.</a:t>
            </a:r>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endParaRPr lang="en-US" altLang="en-US" sz="1200" dirty="0"/>
          </a:p>
          <a:p>
            <a:r>
              <a:rPr lang="en-US" sz="1200" dirty="0"/>
              <a:t>How many of you know the difference between public and secure wireless networks?</a:t>
            </a:r>
          </a:p>
          <a:p>
            <a:endParaRPr lang="en-US" sz="1200" dirty="0"/>
          </a:p>
          <a:p>
            <a:r>
              <a:rPr lang="en-US" sz="1200" b="1" dirty="0"/>
              <a:t>Public Wi-Fi </a:t>
            </a:r>
            <a:r>
              <a:rPr lang="en-US" sz="1200" dirty="0"/>
              <a:t>can usually be accessed without a password and is </a:t>
            </a:r>
            <a:r>
              <a:rPr lang="en-US" sz="1200" b="1" dirty="0"/>
              <a:t>much less secure </a:t>
            </a:r>
            <a:r>
              <a:rPr lang="en-US" sz="1200" dirty="0"/>
              <a:t>than a secure wireless network, which is typically password protected. There is no guarantee that information you transmit via public Wi-Fi is protected, which means that your information is at increased risk for access or misuse by unwanted parties. In contrast, all information you send on secure networks is protected. </a:t>
            </a:r>
            <a:br>
              <a:rPr lang="en-US" sz="1200" dirty="0"/>
            </a:br>
            <a:endParaRPr lang="en-US" sz="1200" dirty="0"/>
          </a:p>
          <a:p>
            <a:pPr defTabSz="966529">
              <a:defRPr/>
            </a:pPr>
            <a:r>
              <a:rPr lang="en-US" sz="1200" dirty="0"/>
              <a:t>In general, </a:t>
            </a:r>
            <a:r>
              <a:rPr lang="en-US" sz="1200" b="1" dirty="0"/>
              <a:t>the key to security is encryption</a:t>
            </a:r>
            <a:r>
              <a:rPr lang="en-US" sz="1200" dirty="0"/>
              <a:t>, a process of using software to scramble the information you send online, making it unreadable by unwanted parties. Both secure networks and encrypted websites, which contain the “https” web address prefix, use encryption.</a:t>
            </a:r>
          </a:p>
          <a:p>
            <a:pPr defTabSz="966529">
              <a:defRPr/>
            </a:pPr>
            <a:endParaRPr lang="en-US" sz="1200" dirty="0"/>
          </a:p>
          <a:p>
            <a:r>
              <a:rPr lang="en-US" sz="1200" dirty="0"/>
              <a:t>Minimize your risk by </a:t>
            </a:r>
            <a:r>
              <a:rPr lang="en-US" sz="1200" b="1" dirty="0"/>
              <a:t>only transmitting sensitive or financial information via secure wireless networks </a:t>
            </a:r>
            <a:r>
              <a:rPr lang="en-US" sz="1200" dirty="0"/>
              <a:t>or encrypted websites. This includes the use of apps, which are only secure if used on a secure network or your phone’s data network (often referred to as 3G or 4G). If you are on public Wi-Fi, </a:t>
            </a:r>
            <a:r>
              <a:rPr lang="en-US" sz="1200" b="1" dirty="0"/>
              <a:t>skip the app </a:t>
            </a:r>
            <a:r>
              <a:rPr lang="en-US" sz="1200" dirty="0"/>
              <a:t>and try the mobile web site instead – if it has https in the web address, it’s safe to use.</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288553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47300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Public Wi-Fi</a:t>
            </a:r>
            <a:endParaRPr lang="en-US" dirty="0"/>
          </a:p>
        </p:txBody>
      </p:sp>
      <p:sp>
        <p:nvSpPr>
          <p:cNvPr id="3" name="Content Placeholder 2"/>
          <p:cNvSpPr>
            <a:spLocks noGrp="1"/>
          </p:cNvSpPr>
          <p:nvPr>
            <p:ph idx="1"/>
          </p:nvPr>
        </p:nvSpPr>
        <p:spPr/>
        <p:txBody>
          <a:bodyPr/>
          <a:lstStyle/>
          <a:p>
            <a:r>
              <a:rPr lang="en-US" sz="3800" dirty="0"/>
              <a:t>Public Wi-Fi isn’t always secure</a:t>
            </a:r>
          </a:p>
          <a:p>
            <a:r>
              <a:rPr lang="en-US" sz="3800" dirty="0"/>
              <a:t>Encrypt, encrypt, encrypt</a:t>
            </a:r>
          </a:p>
          <a:p>
            <a:r>
              <a:rPr lang="en-US" sz="3800" dirty="0"/>
              <a:t>To minimize risks</a:t>
            </a:r>
          </a:p>
          <a:p>
            <a:pPr lvl="1"/>
            <a:r>
              <a:rPr lang="en-US" sz="3400" dirty="0"/>
              <a:t>Choose secure networks/websites </a:t>
            </a:r>
          </a:p>
          <a:p>
            <a:pPr lvl="1"/>
            <a:r>
              <a:rPr lang="en-US" sz="3400" dirty="0"/>
              <a:t>Use apps carefully</a:t>
            </a:r>
          </a:p>
          <a:p>
            <a:pPr marL="548640" lvl="1" indent="0">
              <a:buNone/>
            </a:pP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00825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8962</TotalTime>
  <Words>471</Words>
  <Application>Microsoft Macintosh PowerPoint</Application>
  <PresentationFormat>Custom</PresentationFormat>
  <Paragraphs>44</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Using Public Wi-Fi</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2016-11-03T23:01:48Z</dcterms:modified>
</cp:coreProperties>
</file>