
<file path=[Content_Types].xml><?xml version="1.0" encoding="utf-8"?>
<Types xmlns="http://schemas.openxmlformats.org/package/2006/content-types">
  <Default Extension="xml" ContentType="application/xml"/>
  <Default Extension="jpeg" ContentType="image/jpeg"/>
  <Default Extension="rels" ContentType="application/vnd.openxmlformats-package.relationships+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7"/>
  </p:notesMasterIdLst>
  <p:handoutMasterIdLst>
    <p:handoutMasterId r:id="rId8"/>
  </p:handoutMasterIdLst>
  <p:sldIdLst>
    <p:sldId id="256" r:id="rId2"/>
    <p:sldId id="264" r:id="rId3"/>
    <p:sldId id="265" r:id="rId4"/>
    <p:sldId id="275" r:id="rId5"/>
    <p:sldId id="309" r:id="rId6"/>
  </p:sldIdLst>
  <p:sldSz cx="14630400" cy="8229600"/>
  <p:notesSz cx="7315200" cy="9601200"/>
  <p:defaultTextStyle>
    <a:defPPr>
      <a:defRPr lang="en-US"/>
    </a:defPPr>
    <a:lvl1pPr marL="0" algn="l" defTabSz="1097280" rtl="0" eaLnBrk="1" latinLnBrk="0" hangingPunct="1">
      <a:defRPr sz="2200" kern="1200">
        <a:solidFill>
          <a:schemeClr val="tx1"/>
        </a:solidFill>
        <a:latin typeface="+mn-lt"/>
        <a:ea typeface="+mn-ea"/>
        <a:cs typeface="+mn-cs"/>
      </a:defRPr>
    </a:lvl1pPr>
    <a:lvl2pPr marL="548640" algn="l" defTabSz="1097280" rtl="0" eaLnBrk="1" latinLnBrk="0" hangingPunct="1">
      <a:defRPr sz="2200" kern="1200">
        <a:solidFill>
          <a:schemeClr val="tx1"/>
        </a:solidFill>
        <a:latin typeface="+mn-lt"/>
        <a:ea typeface="+mn-ea"/>
        <a:cs typeface="+mn-cs"/>
      </a:defRPr>
    </a:lvl2pPr>
    <a:lvl3pPr marL="1097280" algn="l" defTabSz="1097280" rtl="0" eaLnBrk="1" latinLnBrk="0" hangingPunct="1">
      <a:defRPr sz="2200" kern="1200">
        <a:solidFill>
          <a:schemeClr val="tx1"/>
        </a:solidFill>
        <a:latin typeface="+mn-lt"/>
        <a:ea typeface="+mn-ea"/>
        <a:cs typeface="+mn-cs"/>
      </a:defRPr>
    </a:lvl3pPr>
    <a:lvl4pPr marL="1645920" algn="l" defTabSz="1097280" rtl="0" eaLnBrk="1" latinLnBrk="0" hangingPunct="1">
      <a:defRPr sz="2200" kern="1200">
        <a:solidFill>
          <a:schemeClr val="tx1"/>
        </a:solidFill>
        <a:latin typeface="+mn-lt"/>
        <a:ea typeface="+mn-ea"/>
        <a:cs typeface="+mn-cs"/>
      </a:defRPr>
    </a:lvl4pPr>
    <a:lvl5pPr marL="2194560" algn="l" defTabSz="1097280" rtl="0" eaLnBrk="1" latinLnBrk="0" hangingPunct="1">
      <a:defRPr sz="2200" kern="1200">
        <a:solidFill>
          <a:schemeClr val="tx1"/>
        </a:solidFill>
        <a:latin typeface="+mn-lt"/>
        <a:ea typeface="+mn-ea"/>
        <a:cs typeface="+mn-cs"/>
      </a:defRPr>
    </a:lvl5pPr>
    <a:lvl6pPr marL="2743200" algn="l" defTabSz="1097280" rtl="0" eaLnBrk="1" latinLnBrk="0" hangingPunct="1">
      <a:defRPr sz="2200" kern="1200">
        <a:solidFill>
          <a:schemeClr val="tx1"/>
        </a:solidFill>
        <a:latin typeface="+mn-lt"/>
        <a:ea typeface="+mn-ea"/>
        <a:cs typeface="+mn-cs"/>
      </a:defRPr>
    </a:lvl6pPr>
    <a:lvl7pPr marL="3291840" algn="l" defTabSz="1097280" rtl="0" eaLnBrk="1" latinLnBrk="0" hangingPunct="1">
      <a:defRPr sz="2200" kern="1200">
        <a:solidFill>
          <a:schemeClr val="tx1"/>
        </a:solidFill>
        <a:latin typeface="+mn-lt"/>
        <a:ea typeface="+mn-ea"/>
        <a:cs typeface="+mn-cs"/>
      </a:defRPr>
    </a:lvl7pPr>
    <a:lvl8pPr marL="3840480" algn="l" defTabSz="1097280" rtl="0" eaLnBrk="1" latinLnBrk="0" hangingPunct="1">
      <a:defRPr sz="2200" kern="1200">
        <a:solidFill>
          <a:schemeClr val="tx1"/>
        </a:solidFill>
        <a:latin typeface="+mn-lt"/>
        <a:ea typeface="+mn-ea"/>
        <a:cs typeface="+mn-cs"/>
      </a:defRPr>
    </a:lvl8pPr>
    <a:lvl9pPr marL="4389120" algn="l" defTabSz="1097280" rtl="0" eaLnBrk="1" latinLnBrk="0" hangingPunct="1">
      <a:defRPr sz="22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592">
          <p15:clr>
            <a:srgbClr val="A4A3A4"/>
          </p15:clr>
        </p15:guide>
        <p15:guide id="2" pos="4608">
          <p15:clr>
            <a:srgbClr val="A4A3A4"/>
          </p15:clr>
        </p15:guide>
      </p15:sldGuideLst>
    </p:ext>
    <p:ext uri="{2D200454-40CA-4A62-9FC3-DE9A4176ACB9}">
      <p15:notesGuideLst xmlns:p15="http://schemas.microsoft.com/office/powerpoint/2012/main">
        <p15:guide id="1" orient="horz" pos="3024">
          <p15:clr>
            <a:srgbClr val="A4A3A4"/>
          </p15:clr>
        </p15:guide>
        <p15:guide id="2" pos="2304">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Dreisch Miller, Lisa" initials="DML" lastIdx="4" clrIdx="0">
    <p:extLst/>
  </p:cmAuthor>
  <p:cmAuthor id="2" name="Kando-Pineda, Carol A." initials="KCA" lastIdx="1" clrIdx="1"/>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89898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1765" autoAdjust="0"/>
    <p:restoredTop sz="84835" autoAdjust="0"/>
  </p:normalViewPr>
  <p:slideViewPr>
    <p:cSldViewPr snapToGrid="0">
      <p:cViewPr>
        <p:scale>
          <a:sx n="66" d="100"/>
          <a:sy n="66" d="100"/>
        </p:scale>
        <p:origin x="1488" y="264"/>
      </p:cViewPr>
      <p:guideLst>
        <p:guide orient="horz" pos="2592"/>
        <p:guide pos="4608"/>
      </p:guideLst>
    </p:cSldViewPr>
  </p:slideViewPr>
  <p:outlineViewPr>
    <p:cViewPr>
      <p:scale>
        <a:sx n="33" d="100"/>
        <a:sy n="33" d="100"/>
      </p:scale>
      <p:origin x="0" y="14539"/>
    </p:cViewPr>
  </p:outlineViewPr>
  <p:notesTextViewPr>
    <p:cViewPr>
      <p:scale>
        <a:sx n="1" d="1"/>
        <a:sy n="1" d="1"/>
      </p:scale>
      <p:origin x="0" y="0"/>
    </p:cViewPr>
  </p:notesTextViewPr>
  <p:sorterViewPr>
    <p:cViewPr>
      <p:scale>
        <a:sx n="100" d="100"/>
        <a:sy n="100" d="100"/>
      </p:scale>
      <p:origin x="0" y="10445"/>
    </p:cViewPr>
  </p:sorterViewPr>
  <p:notesViewPr>
    <p:cSldViewPr snapToGrid="0">
      <p:cViewPr>
        <p:scale>
          <a:sx n="90" d="100"/>
          <a:sy n="90" d="100"/>
        </p:scale>
        <p:origin x="-2904" y="350"/>
      </p:cViewPr>
      <p:guideLst>
        <p:guide orient="horz" pos="3024"/>
        <p:guide pos="2304"/>
      </p:guideLst>
    </p:cSldViewPr>
  </p:notesViewPr>
  <p:gridSpacing cx="76200" cy="76200"/>
</p:viewPr>
</file>

<file path=ppt/_rels/presentation.xml.rels><?xml version="1.0" encoding="UTF-8" standalone="yes"?>
<Relationships xmlns="http://schemas.openxmlformats.org/package/2006/relationships"><Relationship Id="rId11" Type="http://schemas.openxmlformats.org/officeDocument/2006/relationships/viewProps" Target="viewProps.xml"/><Relationship Id="rId12" Type="http://schemas.openxmlformats.org/officeDocument/2006/relationships/theme" Target="theme/theme1.xml"/><Relationship Id="rId13" Type="http://schemas.openxmlformats.org/officeDocument/2006/relationships/tableStyles" Target="tableStyles.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notesMaster" Target="notesMasters/notesMaster1.xml"/><Relationship Id="rId8" Type="http://schemas.openxmlformats.org/officeDocument/2006/relationships/handoutMaster" Target="handoutMasters/handoutMaster1.xml"/><Relationship Id="rId9" Type="http://schemas.openxmlformats.org/officeDocument/2006/relationships/commentAuthors" Target="commentAuthors.xml"/><Relationship Id="rId10"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70583" cy="480388"/>
          </a:xfrm>
          <a:prstGeom prst="rect">
            <a:avLst/>
          </a:prstGeom>
        </p:spPr>
        <p:txBody>
          <a:bodyPr vert="horz" lIns="94851" tIns="47425" rIns="94851" bIns="47425" rtlCol="0"/>
          <a:lstStyle>
            <a:lvl1pPr algn="l">
              <a:defRPr sz="1200"/>
            </a:lvl1pPr>
          </a:lstStyle>
          <a:p>
            <a:endParaRPr lang="en-US"/>
          </a:p>
        </p:txBody>
      </p:sp>
      <p:sp>
        <p:nvSpPr>
          <p:cNvPr id="3" name="Date Placeholder 2"/>
          <p:cNvSpPr>
            <a:spLocks noGrp="1"/>
          </p:cNvSpPr>
          <p:nvPr>
            <p:ph type="dt" sz="quarter" idx="1"/>
          </p:nvPr>
        </p:nvSpPr>
        <p:spPr>
          <a:xfrm>
            <a:off x="4142962" y="0"/>
            <a:ext cx="3170583" cy="480388"/>
          </a:xfrm>
          <a:prstGeom prst="rect">
            <a:avLst/>
          </a:prstGeom>
        </p:spPr>
        <p:txBody>
          <a:bodyPr vert="horz" lIns="94851" tIns="47425" rIns="94851" bIns="47425" rtlCol="0"/>
          <a:lstStyle>
            <a:lvl1pPr algn="r">
              <a:defRPr sz="1200"/>
            </a:lvl1pPr>
          </a:lstStyle>
          <a:p>
            <a:fld id="{2B317E37-106F-4259-88A5-A8C3A6918A42}" type="datetimeFigureOut">
              <a:rPr lang="en-US" smtClean="0"/>
              <a:t>11/3/16</a:t>
            </a:fld>
            <a:endParaRPr lang="en-US"/>
          </a:p>
        </p:txBody>
      </p:sp>
      <p:sp>
        <p:nvSpPr>
          <p:cNvPr id="4" name="Footer Placeholder 3"/>
          <p:cNvSpPr>
            <a:spLocks noGrp="1"/>
          </p:cNvSpPr>
          <p:nvPr>
            <p:ph type="ftr" sz="quarter" idx="2"/>
          </p:nvPr>
        </p:nvSpPr>
        <p:spPr>
          <a:xfrm>
            <a:off x="0" y="9119173"/>
            <a:ext cx="3170583" cy="480388"/>
          </a:xfrm>
          <a:prstGeom prst="rect">
            <a:avLst/>
          </a:prstGeom>
        </p:spPr>
        <p:txBody>
          <a:bodyPr vert="horz" lIns="94851" tIns="47425" rIns="94851" bIns="47425" rtlCol="0" anchor="b"/>
          <a:lstStyle>
            <a:lvl1pPr algn="l">
              <a:defRPr sz="1200"/>
            </a:lvl1pPr>
          </a:lstStyle>
          <a:p>
            <a:endParaRPr lang="en-US"/>
          </a:p>
        </p:txBody>
      </p:sp>
      <p:sp>
        <p:nvSpPr>
          <p:cNvPr id="5" name="Slide Number Placeholder 4"/>
          <p:cNvSpPr>
            <a:spLocks noGrp="1"/>
          </p:cNvSpPr>
          <p:nvPr>
            <p:ph type="sldNum" sz="quarter" idx="3"/>
          </p:nvPr>
        </p:nvSpPr>
        <p:spPr>
          <a:xfrm>
            <a:off x="4142962" y="9119173"/>
            <a:ext cx="3170583" cy="480388"/>
          </a:xfrm>
          <a:prstGeom prst="rect">
            <a:avLst/>
          </a:prstGeom>
        </p:spPr>
        <p:txBody>
          <a:bodyPr vert="horz" lIns="94851" tIns="47425" rIns="94851" bIns="47425" rtlCol="0" anchor="b"/>
          <a:lstStyle>
            <a:lvl1pPr algn="r">
              <a:defRPr sz="1200"/>
            </a:lvl1pPr>
          </a:lstStyle>
          <a:p>
            <a:fld id="{E2413CD4-BF4A-4169-A880-42988B66DA4B}" type="slidenum">
              <a:rPr lang="en-US" smtClean="0"/>
              <a:t>‹#›</a:t>
            </a:fld>
            <a:endParaRPr lang="en-US"/>
          </a:p>
        </p:txBody>
      </p:sp>
    </p:spTree>
    <p:extLst>
      <p:ext uri="{BB962C8B-B14F-4D97-AF65-F5344CB8AC3E}">
        <p14:creationId xmlns:p14="http://schemas.microsoft.com/office/powerpoint/2010/main" val="197172914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69920" cy="481727"/>
          </a:xfrm>
          <a:prstGeom prst="rect">
            <a:avLst/>
          </a:prstGeom>
        </p:spPr>
        <p:txBody>
          <a:bodyPr vert="horz" lIns="96653" tIns="48327" rIns="96653" bIns="48327" rtlCol="0"/>
          <a:lstStyle>
            <a:lvl1pPr algn="l">
              <a:defRPr sz="1200"/>
            </a:lvl1pPr>
          </a:lstStyle>
          <a:p>
            <a:endParaRPr lang="en-US"/>
          </a:p>
        </p:txBody>
      </p:sp>
      <p:sp>
        <p:nvSpPr>
          <p:cNvPr id="3" name="Date Placeholder 2"/>
          <p:cNvSpPr>
            <a:spLocks noGrp="1"/>
          </p:cNvSpPr>
          <p:nvPr>
            <p:ph type="dt" idx="1"/>
          </p:nvPr>
        </p:nvSpPr>
        <p:spPr>
          <a:xfrm>
            <a:off x="4143587" y="0"/>
            <a:ext cx="3169920" cy="481727"/>
          </a:xfrm>
          <a:prstGeom prst="rect">
            <a:avLst/>
          </a:prstGeom>
        </p:spPr>
        <p:txBody>
          <a:bodyPr vert="horz" lIns="96653" tIns="48327" rIns="96653" bIns="48327" rtlCol="0"/>
          <a:lstStyle>
            <a:lvl1pPr algn="r">
              <a:defRPr sz="1200"/>
            </a:lvl1pPr>
          </a:lstStyle>
          <a:p>
            <a:fld id="{2B32B66B-B60B-4A58-A80B-7A656F85925A}" type="datetimeFigureOut">
              <a:rPr lang="en-US" smtClean="0"/>
              <a:t>11/3/16</a:t>
            </a:fld>
            <a:endParaRPr lang="en-US"/>
          </a:p>
        </p:txBody>
      </p:sp>
      <p:sp>
        <p:nvSpPr>
          <p:cNvPr id="5" name="Notes Placeholder 4"/>
          <p:cNvSpPr>
            <a:spLocks noGrp="1"/>
          </p:cNvSpPr>
          <p:nvPr>
            <p:ph type="body" sz="quarter" idx="3"/>
          </p:nvPr>
        </p:nvSpPr>
        <p:spPr>
          <a:xfrm>
            <a:off x="731520" y="1713876"/>
            <a:ext cx="5852160" cy="6687174"/>
          </a:xfrm>
          <a:prstGeom prst="rect">
            <a:avLst/>
          </a:prstGeom>
        </p:spPr>
        <p:txBody>
          <a:bodyPr vert="horz" lIns="96653" tIns="48327" rIns="96653" bIns="48327"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9119475"/>
            <a:ext cx="3169920" cy="481726"/>
          </a:xfrm>
          <a:prstGeom prst="rect">
            <a:avLst/>
          </a:prstGeom>
        </p:spPr>
        <p:txBody>
          <a:bodyPr vert="horz" lIns="96653" tIns="48327" rIns="96653" bIns="48327" rtlCol="0" anchor="b"/>
          <a:lstStyle>
            <a:lvl1pPr algn="l">
              <a:defRPr sz="1200"/>
            </a:lvl1pPr>
          </a:lstStyle>
          <a:p>
            <a:endParaRPr lang="en-US"/>
          </a:p>
        </p:txBody>
      </p:sp>
      <p:sp>
        <p:nvSpPr>
          <p:cNvPr id="7" name="Slide Number Placeholder 6"/>
          <p:cNvSpPr>
            <a:spLocks noGrp="1"/>
          </p:cNvSpPr>
          <p:nvPr>
            <p:ph type="sldNum" sz="quarter" idx="5"/>
          </p:nvPr>
        </p:nvSpPr>
        <p:spPr>
          <a:xfrm>
            <a:off x="4143587" y="9119475"/>
            <a:ext cx="3169920" cy="481726"/>
          </a:xfrm>
          <a:prstGeom prst="rect">
            <a:avLst/>
          </a:prstGeom>
        </p:spPr>
        <p:txBody>
          <a:bodyPr vert="horz" lIns="96653" tIns="48327" rIns="96653" bIns="48327" rtlCol="0" anchor="b"/>
          <a:lstStyle>
            <a:lvl1pPr algn="r">
              <a:defRPr sz="1200"/>
            </a:lvl1pPr>
          </a:lstStyle>
          <a:p>
            <a:fld id="{527FBC3B-B2A2-491A-87DE-759D0CB4D4F8}" type="slidenum">
              <a:rPr lang="en-US" smtClean="0"/>
              <a:t>‹#›</a:t>
            </a:fld>
            <a:endParaRPr lang="en-US"/>
          </a:p>
        </p:txBody>
      </p:sp>
    </p:spTree>
    <p:extLst>
      <p:ext uri="{BB962C8B-B14F-4D97-AF65-F5344CB8AC3E}">
        <p14:creationId xmlns:p14="http://schemas.microsoft.com/office/powerpoint/2010/main" val="2943277847"/>
      </p:ext>
    </p:extLst>
  </p:cSld>
  <p:clrMap bg1="lt1" tx1="dk1" bg2="lt2" tx2="dk2" accent1="accent1" accent2="accent2" accent3="accent3" accent4="accent4" accent5="accent5" accent6="accent6" hlink="hlink" folHlink="folHlink"/>
  <p:notesStyle>
    <a:lvl1pPr marL="0" algn="l" defTabSz="1097280" rtl="0" eaLnBrk="1" latinLnBrk="0" hangingPunct="1">
      <a:defRPr sz="1400" kern="1200">
        <a:solidFill>
          <a:schemeClr val="tx1"/>
        </a:solidFill>
        <a:latin typeface="+mn-lt"/>
        <a:ea typeface="+mn-ea"/>
        <a:cs typeface="+mn-cs"/>
      </a:defRPr>
    </a:lvl1pPr>
    <a:lvl2pPr marL="548640" algn="l" defTabSz="1097280" rtl="0" eaLnBrk="1" latinLnBrk="0" hangingPunct="1">
      <a:defRPr sz="1400" kern="1200">
        <a:solidFill>
          <a:schemeClr val="tx1"/>
        </a:solidFill>
        <a:latin typeface="+mn-lt"/>
        <a:ea typeface="+mn-ea"/>
        <a:cs typeface="+mn-cs"/>
      </a:defRPr>
    </a:lvl2pPr>
    <a:lvl3pPr marL="1097280" algn="l" defTabSz="1097280" rtl="0" eaLnBrk="1" latinLnBrk="0" hangingPunct="1">
      <a:defRPr sz="1400" kern="1200">
        <a:solidFill>
          <a:schemeClr val="tx1"/>
        </a:solidFill>
        <a:latin typeface="+mn-lt"/>
        <a:ea typeface="+mn-ea"/>
        <a:cs typeface="+mn-cs"/>
      </a:defRPr>
    </a:lvl3pPr>
    <a:lvl4pPr marL="1645920" algn="l" defTabSz="1097280" rtl="0" eaLnBrk="1" latinLnBrk="0" hangingPunct="1">
      <a:defRPr sz="1400" kern="1200">
        <a:solidFill>
          <a:schemeClr val="tx1"/>
        </a:solidFill>
        <a:latin typeface="+mn-lt"/>
        <a:ea typeface="+mn-ea"/>
        <a:cs typeface="+mn-cs"/>
      </a:defRPr>
    </a:lvl4pPr>
    <a:lvl5pPr marL="2194560" algn="l" defTabSz="1097280" rtl="0" eaLnBrk="1" latinLnBrk="0" hangingPunct="1">
      <a:defRPr sz="1400" kern="1200">
        <a:solidFill>
          <a:schemeClr val="tx1"/>
        </a:solidFill>
        <a:latin typeface="+mn-lt"/>
        <a:ea typeface="+mn-ea"/>
        <a:cs typeface="+mn-cs"/>
      </a:defRPr>
    </a:lvl5pPr>
    <a:lvl6pPr marL="2743200" algn="l" defTabSz="1097280" rtl="0" eaLnBrk="1" latinLnBrk="0" hangingPunct="1">
      <a:defRPr sz="1400" kern="1200">
        <a:solidFill>
          <a:schemeClr val="tx1"/>
        </a:solidFill>
        <a:latin typeface="+mn-lt"/>
        <a:ea typeface="+mn-ea"/>
        <a:cs typeface="+mn-cs"/>
      </a:defRPr>
    </a:lvl6pPr>
    <a:lvl7pPr marL="3291840" algn="l" defTabSz="1097280" rtl="0" eaLnBrk="1" latinLnBrk="0" hangingPunct="1">
      <a:defRPr sz="1400" kern="1200">
        <a:solidFill>
          <a:schemeClr val="tx1"/>
        </a:solidFill>
        <a:latin typeface="+mn-lt"/>
        <a:ea typeface="+mn-ea"/>
        <a:cs typeface="+mn-cs"/>
      </a:defRPr>
    </a:lvl7pPr>
    <a:lvl8pPr marL="3840480" algn="l" defTabSz="1097280" rtl="0" eaLnBrk="1" latinLnBrk="0" hangingPunct="1">
      <a:defRPr sz="1400" kern="1200">
        <a:solidFill>
          <a:schemeClr val="tx1"/>
        </a:solidFill>
        <a:latin typeface="+mn-lt"/>
        <a:ea typeface="+mn-ea"/>
        <a:cs typeface="+mn-cs"/>
      </a:defRPr>
    </a:lvl8pPr>
    <a:lvl9pPr marL="4389120" algn="l" defTabSz="1097280" rtl="0" eaLnBrk="1" latinLnBrk="0" hangingPunct="1">
      <a:defRPr sz="14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77875" y="1200150"/>
            <a:ext cx="5759450" cy="3240088"/>
          </a:xfrm>
          <a:prstGeom prst="rect">
            <a:avLst/>
          </a:prstGeo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27FBC3B-B2A2-491A-87DE-759D0CB4D4F8}" type="slidenum">
              <a:rPr lang="en-US" smtClean="0"/>
              <a:t>1</a:t>
            </a:fld>
            <a:endParaRPr lang="en-US"/>
          </a:p>
        </p:txBody>
      </p:sp>
    </p:spTree>
    <p:extLst>
      <p:ext uri="{BB962C8B-B14F-4D97-AF65-F5344CB8AC3E}">
        <p14:creationId xmlns:p14="http://schemas.microsoft.com/office/powerpoint/2010/main" val="267300865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77875" y="1200150"/>
            <a:ext cx="5759450" cy="3240088"/>
          </a:xfrm>
          <a:prstGeom prst="rect">
            <a:avLst/>
          </a:prstGeom>
        </p:spPr>
      </p:sp>
      <p:sp>
        <p:nvSpPr>
          <p:cNvPr id="3" name="Notes Placeholder 2"/>
          <p:cNvSpPr>
            <a:spLocks noGrp="1"/>
          </p:cNvSpPr>
          <p:nvPr>
            <p:ph type="body" idx="1"/>
          </p:nvPr>
        </p:nvSpPr>
        <p:spPr>
          <a:xfrm>
            <a:off x="731520" y="4620577"/>
            <a:ext cx="5852160" cy="4498896"/>
          </a:xfrm>
        </p:spPr>
        <p:txBody>
          <a:bodyPr/>
          <a:lstStyle/>
          <a:p>
            <a:pPr>
              <a:spcBef>
                <a:spcPct val="0"/>
              </a:spcBef>
            </a:pPr>
            <a:r>
              <a:rPr lang="en-US" altLang="en-US" sz="1200" b="1" dirty="0"/>
              <a:t>[Presenter: Use this slide to set up the rest of your presentation, following it with slides that focus on the specific topics you want to cover.]</a:t>
            </a:r>
          </a:p>
          <a:p>
            <a:pPr>
              <a:spcBef>
                <a:spcPct val="0"/>
              </a:spcBef>
            </a:pPr>
            <a:endParaRPr lang="en-US" altLang="en-US" sz="1200" dirty="0"/>
          </a:p>
          <a:p>
            <a:pPr>
              <a:spcBef>
                <a:spcPct val="0"/>
              </a:spcBef>
            </a:pPr>
            <a:r>
              <a:rPr lang="en-US" altLang="en-US" sz="1200" b="1" i="1" dirty="0"/>
              <a:t>Suggested Script:</a:t>
            </a:r>
          </a:p>
          <a:p>
            <a:pPr>
              <a:spcBef>
                <a:spcPct val="0"/>
              </a:spcBef>
            </a:pPr>
            <a:r>
              <a:rPr lang="en-US" altLang="en-US" sz="1200" dirty="0"/>
              <a:t>Today I’d like to talk about </a:t>
            </a:r>
            <a:r>
              <a:rPr lang="en-US" altLang="en-US" sz="1200" b="1" dirty="0"/>
              <a:t>financial readiness </a:t>
            </a:r>
            <a:r>
              <a:rPr lang="en-US" altLang="en-US" sz="1200" dirty="0"/>
              <a:t>– why it’s important and what you need to know to achieve it. </a:t>
            </a:r>
          </a:p>
          <a:p>
            <a:pPr>
              <a:spcBef>
                <a:spcPct val="0"/>
              </a:spcBef>
            </a:pPr>
            <a:endParaRPr lang="en-US" altLang="en-US" sz="1200" dirty="0"/>
          </a:p>
          <a:p>
            <a:pPr>
              <a:spcBef>
                <a:spcPct val="0"/>
              </a:spcBef>
            </a:pPr>
            <a:r>
              <a:rPr lang="en-US" altLang="en-US" sz="1200" dirty="0"/>
              <a:t>According to the National Foundation for Credit Counseling, active members of the military, veterans and their families have </a:t>
            </a:r>
            <a:r>
              <a:rPr lang="en-US" altLang="en-US" sz="1200" b="1" dirty="0"/>
              <a:t>higher amounts of credit card debt </a:t>
            </a:r>
            <a:r>
              <a:rPr lang="en-US" altLang="en-US" sz="1200" dirty="0"/>
              <a:t>and </a:t>
            </a:r>
            <a:r>
              <a:rPr lang="en-US" altLang="en-US" sz="1200" b="1" dirty="0"/>
              <a:t>fewer assets </a:t>
            </a:r>
            <a:r>
              <a:rPr lang="en-US" altLang="en-US" sz="1200" dirty="0"/>
              <a:t>than civilians. This means that military families are less equipped than their civilian counterparts to have the money they need for a secure future.</a:t>
            </a:r>
          </a:p>
          <a:p>
            <a:pPr>
              <a:spcBef>
                <a:spcPct val="0"/>
              </a:spcBef>
            </a:pPr>
            <a:endParaRPr lang="en-US" altLang="en-US" sz="1200" dirty="0"/>
          </a:p>
          <a:p>
            <a:pPr>
              <a:spcBef>
                <a:spcPct val="0"/>
              </a:spcBef>
            </a:pPr>
            <a:r>
              <a:rPr lang="en-US" altLang="en-US" sz="1200" dirty="0"/>
              <a:t>This is caused by many factors. As you know, military life is full of </a:t>
            </a:r>
            <a:r>
              <a:rPr lang="en-US" altLang="en-US" sz="1200" b="1" dirty="0"/>
              <a:t>events and transitions</a:t>
            </a:r>
            <a:r>
              <a:rPr lang="en-US" altLang="en-US" sz="1200" dirty="0"/>
              <a:t>, and each of these events brings the need to make important financial decisions. Unfortunately, many servicemembers – especially those without much financial experience – </a:t>
            </a:r>
            <a:r>
              <a:rPr lang="en-US" altLang="en-US" sz="1200" b="1" dirty="0"/>
              <a:t>lack the information they need</a:t>
            </a:r>
            <a:r>
              <a:rPr lang="en-US" altLang="en-US" sz="1200" dirty="0"/>
              <a:t> to make the right choices. This is particularly scary because many of these decisions can have </a:t>
            </a:r>
            <a:r>
              <a:rPr lang="en-US" altLang="en-US" sz="1200" b="1" dirty="0"/>
              <a:t>long-term effects </a:t>
            </a:r>
            <a:r>
              <a:rPr lang="en-US" altLang="en-US" sz="1200" dirty="0"/>
              <a:t>on a servicemember’s security clearance, mission readiness and family life.</a:t>
            </a:r>
          </a:p>
          <a:p>
            <a:pPr>
              <a:spcBef>
                <a:spcPct val="0"/>
              </a:spcBef>
            </a:pPr>
            <a:endParaRPr lang="en-US" altLang="en-US" sz="1200" dirty="0"/>
          </a:p>
          <a:p>
            <a:pPr>
              <a:spcBef>
                <a:spcPct val="0"/>
              </a:spcBef>
            </a:pPr>
            <a:r>
              <a:rPr lang="en-US" altLang="en-US" sz="1200" b="1" dirty="0"/>
              <a:t>Understanding your finances is your first line of defense</a:t>
            </a:r>
            <a:r>
              <a:rPr lang="en-US" altLang="en-US" sz="1200" dirty="0"/>
              <a:t>. That’s why I’m here today – to help provide you with practical tips and information that will help you feel prepared to make these critical decisions.</a:t>
            </a:r>
          </a:p>
        </p:txBody>
      </p:sp>
      <p:sp>
        <p:nvSpPr>
          <p:cNvPr id="4" name="Slide Number Placeholder 3"/>
          <p:cNvSpPr>
            <a:spLocks noGrp="1"/>
          </p:cNvSpPr>
          <p:nvPr>
            <p:ph type="sldNum" sz="quarter" idx="10"/>
          </p:nvPr>
        </p:nvSpPr>
        <p:spPr/>
        <p:txBody>
          <a:bodyPr/>
          <a:lstStyle/>
          <a:p>
            <a:fld id="{527FBC3B-B2A2-491A-87DE-759D0CB4D4F8}" type="slidenum">
              <a:rPr lang="en-US" smtClean="0"/>
              <a:t>2</a:t>
            </a:fld>
            <a:endParaRPr lang="en-US"/>
          </a:p>
        </p:txBody>
      </p:sp>
    </p:spTree>
    <p:extLst>
      <p:ext uri="{BB962C8B-B14F-4D97-AF65-F5344CB8AC3E}">
        <p14:creationId xmlns:p14="http://schemas.microsoft.com/office/powerpoint/2010/main" val="423016432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77875" y="1200150"/>
            <a:ext cx="5759450" cy="3240088"/>
          </a:xfrm>
          <a:prstGeom prst="rect">
            <a:avLst/>
          </a:prstGeom>
        </p:spPr>
      </p:sp>
      <p:sp>
        <p:nvSpPr>
          <p:cNvPr id="3" name="Notes Placeholder 2"/>
          <p:cNvSpPr>
            <a:spLocks noGrp="1"/>
          </p:cNvSpPr>
          <p:nvPr>
            <p:ph type="body" idx="1"/>
          </p:nvPr>
        </p:nvSpPr>
        <p:spPr>
          <a:xfrm>
            <a:off x="731520" y="4620577"/>
            <a:ext cx="5852160" cy="4616941"/>
          </a:xfrm>
        </p:spPr>
        <p:txBody>
          <a:bodyPr/>
          <a:lstStyle/>
          <a:p>
            <a:pPr>
              <a:spcBef>
                <a:spcPct val="0"/>
              </a:spcBef>
            </a:pPr>
            <a:r>
              <a:rPr lang="en-US" altLang="en-US" sz="1200" b="1" i="1" dirty="0"/>
              <a:t>Suggested Script:</a:t>
            </a:r>
          </a:p>
          <a:p>
            <a:pPr>
              <a:spcBef>
                <a:spcPct val="0"/>
              </a:spcBef>
            </a:pPr>
            <a:r>
              <a:rPr lang="en-US" altLang="en-US" sz="1200" dirty="0"/>
              <a:t>Spending money is a fact of life. But i</a:t>
            </a:r>
            <a:r>
              <a:rPr lang="en-US" sz="1200" dirty="0"/>
              <a:t>t’s best to do this in a way that is carefully researched and planned out. When you know where your money is going, you have the power. </a:t>
            </a:r>
          </a:p>
          <a:p>
            <a:endParaRPr lang="en-US" sz="1200" dirty="0"/>
          </a:p>
          <a:p>
            <a:r>
              <a:rPr lang="en-US" sz="1200" dirty="0"/>
              <a:t>Today, we will learn about </a:t>
            </a:r>
            <a:r>
              <a:rPr lang="en-US" sz="1200" b="1" dirty="0"/>
              <a:t>[PRESENTER: CUSTOMIZE TO SUIT THE TOPICS YOU WILL COVER] </a:t>
            </a:r>
            <a:r>
              <a:rPr lang="en-US" sz="1200" dirty="0"/>
              <a:t>people who are available to help you plan your spending, how to create and manage a budget and how to shop smart for purchases ranging from small to large.</a:t>
            </a:r>
            <a:endParaRPr lang="en-US" sz="1200" b="1" dirty="0"/>
          </a:p>
        </p:txBody>
      </p:sp>
      <p:sp>
        <p:nvSpPr>
          <p:cNvPr id="4" name="Slide Number Placeholder 3"/>
          <p:cNvSpPr>
            <a:spLocks noGrp="1"/>
          </p:cNvSpPr>
          <p:nvPr>
            <p:ph type="sldNum" sz="quarter" idx="10"/>
          </p:nvPr>
        </p:nvSpPr>
        <p:spPr/>
        <p:txBody>
          <a:bodyPr/>
          <a:lstStyle/>
          <a:p>
            <a:fld id="{527FBC3B-B2A2-491A-87DE-759D0CB4D4F8}" type="slidenum">
              <a:rPr lang="en-US" smtClean="0"/>
              <a:t>3</a:t>
            </a:fld>
            <a:endParaRPr lang="en-US"/>
          </a:p>
        </p:txBody>
      </p:sp>
    </p:spTree>
    <p:extLst>
      <p:ext uri="{BB962C8B-B14F-4D97-AF65-F5344CB8AC3E}">
        <p14:creationId xmlns:p14="http://schemas.microsoft.com/office/powerpoint/2010/main" val="216168572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77875" y="1200150"/>
            <a:ext cx="5759450" cy="3240088"/>
          </a:xfrm>
          <a:prstGeom prst="rect">
            <a:avLst/>
          </a:prstGeom>
        </p:spPr>
      </p:sp>
      <p:sp>
        <p:nvSpPr>
          <p:cNvPr id="3" name="Notes Placeholder 2"/>
          <p:cNvSpPr>
            <a:spLocks noGrp="1"/>
          </p:cNvSpPr>
          <p:nvPr>
            <p:ph type="body" idx="1"/>
          </p:nvPr>
        </p:nvSpPr>
        <p:spPr>
          <a:xfrm>
            <a:off x="731520" y="4620579"/>
            <a:ext cx="5852160" cy="4718771"/>
          </a:xfrm>
        </p:spPr>
        <p:txBody>
          <a:bodyPr/>
          <a:lstStyle/>
          <a:p>
            <a:pPr>
              <a:spcBef>
                <a:spcPct val="0"/>
              </a:spcBef>
            </a:pPr>
            <a:r>
              <a:rPr lang="en-US" altLang="en-US" sz="1200" b="1" i="1" dirty="0"/>
              <a:t>Suggested Script:</a:t>
            </a:r>
          </a:p>
          <a:p>
            <a:pPr>
              <a:spcBef>
                <a:spcPct val="0"/>
              </a:spcBef>
            </a:pPr>
            <a:r>
              <a:rPr lang="en-US" sz="1200" dirty="0"/>
              <a:t>How many of you have purchased a new car before?</a:t>
            </a:r>
          </a:p>
          <a:p>
            <a:pPr>
              <a:spcBef>
                <a:spcPct val="0"/>
              </a:spcBef>
            </a:pPr>
            <a:endParaRPr lang="en-US" sz="1200" dirty="0"/>
          </a:p>
          <a:p>
            <a:pPr>
              <a:spcBef>
                <a:spcPct val="0"/>
              </a:spcBef>
            </a:pPr>
            <a:r>
              <a:rPr lang="en-US" sz="1200" dirty="0"/>
              <a:t>Then you may know that </a:t>
            </a:r>
            <a:r>
              <a:rPr lang="en-US" sz="1200" b="1" dirty="0"/>
              <a:t>doing research </a:t>
            </a:r>
            <a:r>
              <a:rPr lang="en-US" sz="1200" dirty="0"/>
              <a:t>in advance is key to getting a good deal.</a:t>
            </a:r>
          </a:p>
          <a:p>
            <a:pPr marL="181225" indent="-181225">
              <a:spcBef>
                <a:spcPct val="0"/>
              </a:spcBef>
              <a:buFont typeface="Arial" panose="020B0604020202020204" pitchFamily="34" charset="0"/>
              <a:buChar char="•"/>
            </a:pPr>
            <a:r>
              <a:rPr lang="en-US" sz="1200" dirty="0"/>
              <a:t>First, </a:t>
            </a:r>
            <a:r>
              <a:rPr lang="en-US" sz="1200" b="1" dirty="0"/>
              <a:t>look at the total cost of the car</a:t>
            </a:r>
            <a:r>
              <a:rPr lang="en-US" sz="1200" dirty="0"/>
              <a:t>, including fuel and insurance, as well as the down payment and monthly payments, to decide what you can afford.</a:t>
            </a:r>
          </a:p>
          <a:p>
            <a:pPr marL="181225" indent="-181225">
              <a:spcBef>
                <a:spcPct val="0"/>
              </a:spcBef>
              <a:buFont typeface="Arial" panose="020B0604020202020204" pitchFamily="34" charset="0"/>
              <a:buChar char="•"/>
            </a:pPr>
            <a:r>
              <a:rPr lang="en-US" sz="1200" dirty="0"/>
              <a:t>Use a resource like Kelley Blue Book, Edmunds or the National Automobile Dealers Association’s Guides to determine </a:t>
            </a:r>
            <a:r>
              <a:rPr lang="en-US" sz="1200" b="1" dirty="0"/>
              <a:t>how much your current car is worth</a:t>
            </a:r>
            <a:r>
              <a:rPr lang="en-US" sz="1200" dirty="0"/>
              <a:t>.</a:t>
            </a:r>
          </a:p>
          <a:p>
            <a:pPr marL="181225" indent="-181225">
              <a:spcBef>
                <a:spcPct val="0"/>
              </a:spcBef>
              <a:buFont typeface="Arial" panose="020B0604020202020204" pitchFamily="34" charset="0"/>
              <a:buChar char="•"/>
            </a:pPr>
            <a:r>
              <a:rPr lang="en-US" sz="1200" dirty="0"/>
              <a:t>Decide </a:t>
            </a:r>
            <a:r>
              <a:rPr lang="en-US" sz="1200" b="1" dirty="0"/>
              <a:t>how you will pay for the car</a:t>
            </a:r>
            <a:r>
              <a:rPr lang="en-US" sz="1200" dirty="0"/>
              <a:t>. If financing, do extensive research to understand your options.</a:t>
            </a:r>
          </a:p>
          <a:p>
            <a:pPr marL="181225" indent="-181225">
              <a:spcBef>
                <a:spcPct val="0"/>
              </a:spcBef>
              <a:buFont typeface="Arial" panose="020B0604020202020204" pitchFamily="34" charset="0"/>
              <a:buChar char="•"/>
            </a:pPr>
            <a:endParaRPr lang="en-US" sz="1200" dirty="0"/>
          </a:p>
          <a:p>
            <a:pPr>
              <a:spcBef>
                <a:spcPct val="0"/>
              </a:spcBef>
            </a:pPr>
            <a:r>
              <a:rPr lang="en-US" sz="1200" dirty="0"/>
              <a:t>Next, </a:t>
            </a:r>
            <a:r>
              <a:rPr lang="en-US" sz="1200" b="1" dirty="0"/>
              <a:t>shop for the car</a:t>
            </a:r>
            <a:r>
              <a:rPr lang="en-US" sz="1200" dirty="0"/>
              <a:t>. Decide what you want and research its features and price. Comparison shop for the car you’ve chosen by visiting websites and showrooms. And don’t forget to check the Exchange for special deals. </a:t>
            </a:r>
          </a:p>
          <a:p>
            <a:pPr>
              <a:spcBef>
                <a:spcPct val="0"/>
              </a:spcBef>
            </a:pPr>
            <a:endParaRPr lang="en-US" sz="1200" dirty="0"/>
          </a:p>
          <a:p>
            <a:pPr>
              <a:spcBef>
                <a:spcPct val="0"/>
              </a:spcBef>
            </a:pPr>
            <a:r>
              <a:rPr lang="en-US" sz="1200" dirty="0"/>
              <a:t>When it comes time to </a:t>
            </a:r>
            <a:r>
              <a:rPr lang="en-US" sz="1200" b="1" dirty="0"/>
              <a:t>buy your car</a:t>
            </a:r>
            <a:r>
              <a:rPr lang="en-US" sz="1200" dirty="0"/>
              <a:t>, try and go to the dealer at the end of the month, ideally at midweek. They’ll be more likely to make a deal then. As you negotiate, focus first on coming to agreement on the “out the door” price, keeping an eye out for unwanted add-ons or extra fees. Once that total price is locked in, you can discuss rebates, cash-back offers, trading in your old car and financing.</a:t>
            </a:r>
          </a:p>
          <a:p>
            <a:pPr>
              <a:spcBef>
                <a:spcPct val="0"/>
              </a:spcBef>
            </a:pPr>
            <a:endParaRPr lang="en-US" sz="1200" dirty="0"/>
          </a:p>
          <a:p>
            <a:pPr>
              <a:spcBef>
                <a:spcPct val="0"/>
              </a:spcBef>
            </a:pPr>
            <a:r>
              <a:rPr lang="en-US" sz="1200" dirty="0"/>
              <a:t>Remember, </a:t>
            </a:r>
            <a:r>
              <a:rPr lang="en-US" sz="1200" b="1" dirty="0"/>
              <a:t>dealers expect you to negotiate</a:t>
            </a:r>
            <a:r>
              <a:rPr lang="en-US" sz="1200" dirty="0"/>
              <a:t>. If at any time you feel pressured or decide you don’t like the deal, you can walk away and find another car and another deal.</a:t>
            </a:r>
          </a:p>
        </p:txBody>
      </p:sp>
      <p:sp>
        <p:nvSpPr>
          <p:cNvPr id="4" name="Slide Number Placeholder 3"/>
          <p:cNvSpPr>
            <a:spLocks noGrp="1"/>
          </p:cNvSpPr>
          <p:nvPr>
            <p:ph type="sldNum" sz="quarter" idx="10"/>
          </p:nvPr>
        </p:nvSpPr>
        <p:spPr/>
        <p:txBody>
          <a:bodyPr/>
          <a:lstStyle/>
          <a:p>
            <a:fld id="{527FBC3B-B2A2-491A-87DE-759D0CB4D4F8}" type="slidenum">
              <a:rPr lang="en-US" smtClean="0"/>
              <a:t>4</a:t>
            </a:fld>
            <a:endParaRPr lang="en-US"/>
          </a:p>
        </p:txBody>
      </p:sp>
    </p:spTree>
    <p:extLst>
      <p:ext uri="{BB962C8B-B14F-4D97-AF65-F5344CB8AC3E}">
        <p14:creationId xmlns:p14="http://schemas.microsoft.com/office/powerpoint/2010/main" val="361267641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77875" y="1200150"/>
            <a:ext cx="5759450" cy="3240088"/>
          </a:xfrm>
          <a:prstGeom prst="rect">
            <a:avLst/>
          </a:prstGeo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27FBC3B-B2A2-491A-87DE-759D0CB4D4F8}" type="slidenum">
              <a:rPr lang="en-US" smtClean="0"/>
              <a:t>5</a:t>
            </a:fld>
            <a:endParaRPr lang="en-US"/>
          </a:p>
        </p:txBody>
      </p:sp>
    </p:spTree>
    <p:extLst>
      <p:ext uri="{BB962C8B-B14F-4D97-AF65-F5344CB8AC3E}">
        <p14:creationId xmlns:p14="http://schemas.microsoft.com/office/powerpoint/2010/main" val="309040579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828800" y="1346835"/>
            <a:ext cx="10972800" cy="2865120"/>
          </a:xfrm>
        </p:spPr>
        <p:txBody>
          <a:bodyPr anchor="b"/>
          <a:lstStyle>
            <a:lvl1pPr algn="ctr">
              <a:defRPr sz="7200"/>
            </a:lvl1pPr>
          </a:lstStyle>
          <a:p>
            <a:r>
              <a:rPr lang="en-US" smtClean="0"/>
              <a:t>Click to edit Master title style</a:t>
            </a:r>
            <a:endParaRPr lang="en-US"/>
          </a:p>
        </p:txBody>
      </p:sp>
      <p:sp>
        <p:nvSpPr>
          <p:cNvPr id="3" name="Subtitle 2"/>
          <p:cNvSpPr>
            <a:spLocks noGrp="1"/>
          </p:cNvSpPr>
          <p:nvPr>
            <p:ph type="subTitle" idx="1"/>
          </p:nvPr>
        </p:nvSpPr>
        <p:spPr>
          <a:xfrm>
            <a:off x="1828800" y="4322445"/>
            <a:ext cx="10972800" cy="1986915"/>
          </a:xfrm>
        </p:spPr>
        <p:txBody>
          <a:bodyPr/>
          <a:lstStyle>
            <a:lvl1pPr marL="0" indent="0" algn="ctr">
              <a:buNone/>
              <a:defRPr sz="2900"/>
            </a:lvl1pPr>
            <a:lvl2pPr marL="548640" indent="0" algn="ctr">
              <a:buNone/>
              <a:defRPr sz="2400"/>
            </a:lvl2pPr>
            <a:lvl3pPr marL="1097280" indent="0" algn="ctr">
              <a:buNone/>
              <a:defRPr sz="2200"/>
            </a:lvl3pPr>
            <a:lvl4pPr marL="1645920" indent="0" algn="ctr">
              <a:buNone/>
              <a:defRPr sz="1900"/>
            </a:lvl4pPr>
            <a:lvl5pPr marL="2194560" indent="0" algn="ctr">
              <a:buNone/>
              <a:defRPr sz="1900"/>
            </a:lvl5pPr>
            <a:lvl6pPr marL="2743200" indent="0" algn="ctr">
              <a:buNone/>
              <a:defRPr sz="1900"/>
            </a:lvl6pPr>
            <a:lvl7pPr marL="3291840" indent="0" algn="ctr">
              <a:buNone/>
              <a:defRPr sz="1900"/>
            </a:lvl7pPr>
            <a:lvl8pPr marL="3840480" indent="0" algn="ctr">
              <a:buNone/>
              <a:defRPr sz="1900"/>
            </a:lvl8pPr>
            <a:lvl9pPr marL="4389120" indent="0" algn="ctr">
              <a:buNone/>
              <a:defRPr sz="19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2C689CBB-9CF8-4CCC-B09E-D7495A45A47D}" type="datetime1">
              <a:rPr lang="en-US" smtClean="0"/>
              <a:t>11/3/16</a:t>
            </a:fld>
            <a:endParaRPr lang="en-US"/>
          </a:p>
        </p:txBody>
      </p:sp>
      <p:sp>
        <p:nvSpPr>
          <p:cNvPr id="5" name="Footer Placeholder 4"/>
          <p:cNvSpPr>
            <a:spLocks noGrp="1"/>
          </p:cNvSpPr>
          <p:nvPr>
            <p:ph type="ftr" sz="quarter" idx="11"/>
          </p:nvPr>
        </p:nvSpPr>
        <p:spPr>
          <a:xfrm>
            <a:off x="4846323" y="7627623"/>
            <a:ext cx="4937760" cy="438150"/>
          </a:xfrm>
          <a:prstGeom prst="rect">
            <a:avLst/>
          </a:prstGeom>
        </p:spPr>
        <p:txBody>
          <a:bodyPr/>
          <a:lstStyle/>
          <a:p>
            <a:endParaRPr lang="en-US"/>
          </a:p>
        </p:txBody>
      </p:sp>
      <p:sp>
        <p:nvSpPr>
          <p:cNvPr id="6" name="Slide Number Placeholder 5"/>
          <p:cNvSpPr>
            <a:spLocks noGrp="1"/>
          </p:cNvSpPr>
          <p:nvPr>
            <p:ph type="sldNum" sz="quarter" idx="12"/>
          </p:nvPr>
        </p:nvSpPr>
        <p:spPr/>
        <p:txBody>
          <a:bodyPr/>
          <a:lstStyle/>
          <a:p>
            <a:fld id="{FFAED105-09F8-4DF7-B4A2-FB01EA696A09}" type="slidenum">
              <a:rPr lang="en-US" smtClean="0"/>
              <a:t>‹#›</a:t>
            </a:fld>
            <a:endParaRPr lang="en-US"/>
          </a:p>
        </p:txBody>
      </p:sp>
    </p:spTree>
    <p:extLst>
      <p:ext uri="{BB962C8B-B14F-4D97-AF65-F5344CB8AC3E}">
        <p14:creationId xmlns:p14="http://schemas.microsoft.com/office/powerpoint/2010/main" val="1720463685"/>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007750" y="548640"/>
            <a:ext cx="4718683" cy="1920240"/>
          </a:xfrm>
        </p:spPr>
        <p:txBody>
          <a:bodyPr anchor="b"/>
          <a:lstStyle>
            <a:lvl1pPr>
              <a:defRPr sz="3800"/>
            </a:lvl1pPr>
          </a:lstStyle>
          <a:p>
            <a:r>
              <a:rPr lang="en-US" smtClean="0"/>
              <a:t>Click to edit Master title style</a:t>
            </a:r>
            <a:endParaRPr lang="en-US"/>
          </a:p>
        </p:txBody>
      </p:sp>
      <p:sp>
        <p:nvSpPr>
          <p:cNvPr id="3" name="Picture Placeholder 2"/>
          <p:cNvSpPr>
            <a:spLocks noGrp="1"/>
          </p:cNvSpPr>
          <p:nvPr>
            <p:ph type="pic" idx="1"/>
          </p:nvPr>
        </p:nvSpPr>
        <p:spPr>
          <a:xfrm>
            <a:off x="6219826" y="1184911"/>
            <a:ext cx="7406642" cy="5848350"/>
          </a:xfrm>
        </p:spPr>
        <p:txBody>
          <a:bodyPr/>
          <a:lstStyle>
            <a:lvl1pPr marL="0" indent="0">
              <a:buNone/>
              <a:defRPr sz="3800"/>
            </a:lvl1pPr>
            <a:lvl2pPr marL="548640" indent="0">
              <a:buNone/>
              <a:defRPr sz="3400"/>
            </a:lvl2pPr>
            <a:lvl3pPr marL="1097280" indent="0">
              <a:buNone/>
              <a:defRPr sz="2900"/>
            </a:lvl3pPr>
            <a:lvl4pPr marL="1645920" indent="0">
              <a:buNone/>
              <a:defRPr sz="2400"/>
            </a:lvl4pPr>
            <a:lvl5pPr marL="2194560" indent="0">
              <a:buNone/>
              <a:defRPr sz="2400"/>
            </a:lvl5pPr>
            <a:lvl6pPr marL="2743200" indent="0">
              <a:buNone/>
              <a:defRPr sz="2400"/>
            </a:lvl6pPr>
            <a:lvl7pPr marL="3291840" indent="0">
              <a:buNone/>
              <a:defRPr sz="2400"/>
            </a:lvl7pPr>
            <a:lvl8pPr marL="3840480" indent="0">
              <a:buNone/>
              <a:defRPr sz="2400"/>
            </a:lvl8pPr>
            <a:lvl9pPr marL="4389120" indent="0">
              <a:buNone/>
              <a:defRPr sz="2400"/>
            </a:lvl9pPr>
          </a:lstStyle>
          <a:p>
            <a:endParaRPr lang="en-US"/>
          </a:p>
        </p:txBody>
      </p:sp>
      <p:sp>
        <p:nvSpPr>
          <p:cNvPr id="4" name="Text Placeholder 3"/>
          <p:cNvSpPr>
            <a:spLocks noGrp="1"/>
          </p:cNvSpPr>
          <p:nvPr>
            <p:ph type="body" sz="half" idx="2"/>
          </p:nvPr>
        </p:nvSpPr>
        <p:spPr>
          <a:xfrm>
            <a:off x="1007750" y="2468881"/>
            <a:ext cx="4718683" cy="4573906"/>
          </a:xfrm>
        </p:spPr>
        <p:txBody>
          <a:bodyPr/>
          <a:lstStyle>
            <a:lvl1pPr marL="0" indent="0">
              <a:buNone/>
              <a:defRPr sz="1900"/>
            </a:lvl1pPr>
            <a:lvl2pPr marL="548640" indent="0">
              <a:buNone/>
              <a:defRPr sz="1800"/>
            </a:lvl2pPr>
            <a:lvl3pPr marL="1097280" indent="0">
              <a:buNone/>
              <a:defRPr sz="1400"/>
            </a:lvl3pPr>
            <a:lvl4pPr marL="1645920" indent="0">
              <a:buNone/>
              <a:defRPr sz="1300"/>
            </a:lvl4pPr>
            <a:lvl5pPr marL="2194560" indent="0">
              <a:buNone/>
              <a:defRPr sz="1300"/>
            </a:lvl5pPr>
            <a:lvl6pPr marL="2743200" indent="0">
              <a:buNone/>
              <a:defRPr sz="1300"/>
            </a:lvl6pPr>
            <a:lvl7pPr marL="3291840" indent="0">
              <a:buNone/>
              <a:defRPr sz="1300"/>
            </a:lvl7pPr>
            <a:lvl8pPr marL="3840480" indent="0">
              <a:buNone/>
              <a:defRPr sz="1300"/>
            </a:lvl8pPr>
            <a:lvl9pPr marL="4389120" indent="0">
              <a:buNone/>
              <a:defRPr sz="13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BAD1F4B-ED3B-4D40-9215-3557CE898066}" type="datetime1">
              <a:rPr lang="en-US" smtClean="0"/>
              <a:t>11/3/16</a:t>
            </a:fld>
            <a:endParaRPr lang="en-US"/>
          </a:p>
        </p:txBody>
      </p:sp>
      <p:sp>
        <p:nvSpPr>
          <p:cNvPr id="6" name="Footer Placeholder 5"/>
          <p:cNvSpPr>
            <a:spLocks noGrp="1"/>
          </p:cNvSpPr>
          <p:nvPr>
            <p:ph type="ftr" sz="quarter" idx="11"/>
          </p:nvPr>
        </p:nvSpPr>
        <p:spPr>
          <a:xfrm>
            <a:off x="4846323" y="7627623"/>
            <a:ext cx="4937760" cy="438150"/>
          </a:xfrm>
          <a:prstGeom prst="rect">
            <a:avLst/>
          </a:prstGeom>
        </p:spPr>
        <p:txBody>
          <a:bodyPr/>
          <a:lstStyle/>
          <a:p>
            <a:endParaRPr lang="en-US"/>
          </a:p>
        </p:txBody>
      </p:sp>
      <p:sp>
        <p:nvSpPr>
          <p:cNvPr id="7" name="Slide Number Placeholder 6"/>
          <p:cNvSpPr>
            <a:spLocks noGrp="1"/>
          </p:cNvSpPr>
          <p:nvPr>
            <p:ph type="sldNum" sz="quarter" idx="12"/>
          </p:nvPr>
        </p:nvSpPr>
        <p:spPr/>
        <p:txBody>
          <a:bodyPr/>
          <a:lstStyle/>
          <a:p>
            <a:fld id="{FFAED105-09F8-4DF7-B4A2-FB01EA696A09}" type="slidenum">
              <a:rPr lang="en-US" smtClean="0"/>
              <a:t>‹#›</a:t>
            </a:fld>
            <a:endParaRPr lang="en-US"/>
          </a:p>
        </p:txBody>
      </p:sp>
    </p:spTree>
    <p:extLst>
      <p:ext uri="{BB962C8B-B14F-4D97-AF65-F5344CB8AC3E}">
        <p14:creationId xmlns:p14="http://schemas.microsoft.com/office/powerpoint/2010/main" val="190805392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9413B6B-BA27-4B0C-8FE3-0EC3F1D4A7DC}" type="datetime1">
              <a:rPr lang="en-US" smtClean="0"/>
              <a:t>11/3/16</a:t>
            </a:fld>
            <a:endParaRPr lang="en-US"/>
          </a:p>
        </p:txBody>
      </p:sp>
      <p:sp>
        <p:nvSpPr>
          <p:cNvPr id="5" name="Footer Placeholder 4"/>
          <p:cNvSpPr>
            <a:spLocks noGrp="1"/>
          </p:cNvSpPr>
          <p:nvPr>
            <p:ph type="ftr" sz="quarter" idx="11"/>
          </p:nvPr>
        </p:nvSpPr>
        <p:spPr>
          <a:xfrm>
            <a:off x="4846323" y="7627623"/>
            <a:ext cx="4937760" cy="438150"/>
          </a:xfrm>
          <a:prstGeom prst="rect">
            <a:avLst/>
          </a:prstGeom>
        </p:spPr>
        <p:txBody>
          <a:bodyPr/>
          <a:lstStyle/>
          <a:p>
            <a:endParaRPr lang="en-US"/>
          </a:p>
        </p:txBody>
      </p:sp>
      <p:sp>
        <p:nvSpPr>
          <p:cNvPr id="6" name="Slide Number Placeholder 5"/>
          <p:cNvSpPr>
            <a:spLocks noGrp="1"/>
          </p:cNvSpPr>
          <p:nvPr>
            <p:ph type="sldNum" sz="quarter" idx="12"/>
          </p:nvPr>
        </p:nvSpPr>
        <p:spPr/>
        <p:txBody>
          <a:bodyPr/>
          <a:lstStyle/>
          <a:p>
            <a:fld id="{FFAED105-09F8-4DF7-B4A2-FB01EA696A09}" type="slidenum">
              <a:rPr lang="en-US" smtClean="0"/>
              <a:t>‹#›</a:t>
            </a:fld>
            <a:endParaRPr lang="en-US"/>
          </a:p>
        </p:txBody>
      </p:sp>
    </p:spTree>
    <p:extLst>
      <p:ext uri="{BB962C8B-B14F-4D97-AF65-F5344CB8AC3E}">
        <p14:creationId xmlns:p14="http://schemas.microsoft.com/office/powerpoint/2010/main" val="361037102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0469879" y="438151"/>
            <a:ext cx="3154680" cy="6974206"/>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1005839" y="438151"/>
            <a:ext cx="9281160" cy="6974206"/>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061959A-87DB-4C59-9116-405D4CF76639}" type="datetime1">
              <a:rPr lang="en-US" smtClean="0"/>
              <a:t>11/3/16</a:t>
            </a:fld>
            <a:endParaRPr lang="en-US"/>
          </a:p>
        </p:txBody>
      </p:sp>
      <p:sp>
        <p:nvSpPr>
          <p:cNvPr id="5" name="Footer Placeholder 4"/>
          <p:cNvSpPr>
            <a:spLocks noGrp="1"/>
          </p:cNvSpPr>
          <p:nvPr>
            <p:ph type="ftr" sz="quarter" idx="11"/>
          </p:nvPr>
        </p:nvSpPr>
        <p:spPr>
          <a:xfrm>
            <a:off x="4846323" y="7627623"/>
            <a:ext cx="4937760" cy="438150"/>
          </a:xfrm>
          <a:prstGeom prst="rect">
            <a:avLst/>
          </a:prstGeom>
        </p:spPr>
        <p:txBody>
          <a:bodyPr/>
          <a:lstStyle/>
          <a:p>
            <a:endParaRPr lang="en-US"/>
          </a:p>
        </p:txBody>
      </p:sp>
      <p:sp>
        <p:nvSpPr>
          <p:cNvPr id="6" name="Slide Number Placeholder 5"/>
          <p:cNvSpPr>
            <a:spLocks noGrp="1"/>
          </p:cNvSpPr>
          <p:nvPr>
            <p:ph type="sldNum" sz="quarter" idx="12"/>
          </p:nvPr>
        </p:nvSpPr>
        <p:spPr/>
        <p:txBody>
          <a:bodyPr/>
          <a:lstStyle/>
          <a:p>
            <a:fld id="{FFAED105-09F8-4DF7-B4A2-FB01EA696A09}" type="slidenum">
              <a:rPr lang="en-US" smtClean="0"/>
              <a:t>‹#›</a:t>
            </a:fld>
            <a:endParaRPr lang="en-US"/>
          </a:p>
        </p:txBody>
      </p:sp>
    </p:spTree>
    <p:extLst>
      <p:ext uri="{BB962C8B-B14F-4D97-AF65-F5344CB8AC3E}">
        <p14:creationId xmlns:p14="http://schemas.microsoft.com/office/powerpoint/2010/main" val="157190423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49403773-309E-4C26-A9A2-A8AE2C980ADC}" type="datetime1">
              <a:rPr lang="en-US" smtClean="0"/>
              <a:t>11/3/16</a:t>
            </a:fld>
            <a:endParaRPr lang="en-US" dirty="0"/>
          </a:p>
        </p:txBody>
      </p:sp>
      <p:sp>
        <p:nvSpPr>
          <p:cNvPr id="4" name="Slide Number Placeholder 3"/>
          <p:cNvSpPr>
            <a:spLocks noGrp="1"/>
          </p:cNvSpPr>
          <p:nvPr>
            <p:ph type="sldNum" sz="quarter" idx="11"/>
          </p:nvPr>
        </p:nvSpPr>
        <p:spPr/>
        <p:txBody>
          <a:bodyPr/>
          <a:lstStyle/>
          <a:p>
            <a:fld id="{FFAED105-09F8-4DF7-B4A2-FB01EA696A09}" type="slidenum">
              <a:rPr lang="en-US" smtClean="0"/>
              <a:pPr/>
              <a:t>‹#›</a:t>
            </a:fld>
            <a:endParaRPr lang="en-US" dirty="0"/>
          </a:p>
        </p:txBody>
      </p:sp>
    </p:spTree>
    <p:extLst>
      <p:ext uri="{BB962C8B-B14F-4D97-AF65-F5344CB8AC3E}">
        <p14:creationId xmlns:p14="http://schemas.microsoft.com/office/powerpoint/2010/main" val="105672985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005843" y="887882"/>
            <a:ext cx="12618720" cy="1590675"/>
          </a:xfrm>
        </p:spPr>
        <p:txBody>
          <a:bodyPr>
            <a:normAutofit/>
          </a:bodyPr>
          <a:lstStyle>
            <a:lvl1pPr>
              <a:defRPr sz="5800">
                <a:solidFill>
                  <a:schemeClr val="bg1"/>
                </a:solidFill>
                <a:latin typeface="Utsaah" panose="020B0604020202020204" pitchFamily="34" charset="0"/>
                <a:cs typeface="Utsaah" panose="020B0604020202020204" pitchFamily="34" charset="0"/>
              </a:defRPr>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lvl2pPr marL="822960" indent="-274320">
              <a:buFont typeface="Courier New" panose="02070309020205020404" pitchFamily="49" charset="0"/>
              <a:buChar char="o"/>
              <a:defRPr/>
            </a:lvl2pPr>
            <a:lvl3pPr marL="1371600" indent="-274320">
              <a:buFont typeface="Wingdings" panose="05000000000000000000" pitchFamily="2" charset="2"/>
              <a:buChar char="§"/>
              <a:defRPr/>
            </a:lvl3pPr>
            <a:lvl4pPr marL="1920240" indent="-274320">
              <a:buFont typeface="Courier New" panose="02070309020205020404" pitchFamily="49" charset="0"/>
              <a:buChar char="o"/>
              <a:defRPr/>
            </a:lvl4pPr>
            <a:lvl5pPr marL="2468880" indent="-274320">
              <a:buFont typeface="Wingdings" panose="05000000000000000000" pitchFamily="2" charset="2"/>
              <a:buChar char="§"/>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8" name="Date Placeholder 7"/>
          <p:cNvSpPr>
            <a:spLocks noGrp="1"/>
          </p:cNvSpPr>
          <p:nvPr>
            <p:ph type="dt" sz="half" idx="10"/>
          </p:nvPr>
        </p:nvSpPr>
        <p:spPr/>
        <p:txBody>
          <a:bodyPr/>
          <a:lstStyle/>
          <a:p>
            <a:fld id="{C2A9329A-F51E-457D-B064-99111D8247B7}" type="datetime1">
              <a:rPr lang="en-US" smtClean="0"/>
              <a:t>11/3/16</a:t>
            </a:fld>
            <a:endParaRPr lang="en-US"/>
          </a:p>
        </p:txBody>
      </p:sp>
      <p:sp>
        <p:nvSpPr>
          <p:cNvPr id="9" name="Footer Placeholder 8"/>
          <p:cNvSpPr>
            <a:spLocks noGrp="1"/>
          </p:cNvSpPr>
          <p:nvPr>
            <p:ph type="ftr" sz="quarter" idx="11"/>
          </p:nvPr>
        </p:nvSpPr>
        <p:spPr>
          <a:xfrm>
            <a:off x="4846323" y="7627623"/>
            <a:ext cx="4937760" cy="438150"/>
          </a:xfrm>
          <a:prstGeom prst="rect">
            <a:avLst/>
          </a:prstGeom>
        </p:spPr>
        <p:txBody>
          <a:bodyPr/>
          <a:lstStyle/>
          <a:p>
            <a:endParaRPr lang="en-US"/>
          </a:p>
        </p:txBody>
      </p:sp>
      <p:sp>
        <p:nvSpPr>
          <p:cNvPr id="10" name="Slide Number Placeholder 9"/>
          <p:cNvSpPr>
            <a:spLocks noGrp="1"/>
          </p:cNvSpPr>
          <p:nvPr>
            <p:ph type="sldNum" sz="quarter" idx="12"/>
          </p:nvPr>
        </p:nvSpPr>
        <p:spPr/>
        <p:txBody>
          <a:bodyPr/>
          <a:lstStyle/>
          <a:p>
            <a:fld id="{FFAED105-09F8-4DF7-B4A2-FB01EA696A09}" type="slidenum">
              <a:rPr lang="en-US" smtClean="0"/>
              <a:t>‹#›</a:t>
            </a:fld>
            <a:endParaRPr lang="en-US"/>
          </a:p>
        </p:txBody>
      </p:sp>
    </p:spTree>
    <p:extLst>
      <p:ext uri="{BB962C8B-B14F-4D97-AF65-F5344CB8AC3E}">
        <p14:creationId xmlns:p14="http://schemas.microsoft.com/office/powerpoint/2010/main" val="808317405"/>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98222" y="2051687"/>
            <a:ext cx="12618720" cy="3423285"/>
          </a:xfrm>
        </p:spPr>
        <p:txBody>
          <a:bodyPr anchor="b"/>
          <a:lstStyle>
            <a:lvl1pPr>
              <a:defRPr sz="7200"/>
            </a:lvl1pPr>
          </a:lstStyle>
          <a:p>
            <a:r>
              <a:rPr lang="en-US" smtClean="0"/>
              <a:t>Click to edit Master title style</a:t>
            </a:r>
            <a:endParaRPr lang="en-US"/>
          </a:p>
        </p:txBody>
      </p:sp>
      <p:sp>
        <p:nvSpPr>
          <p:cNvPr id="3" name="Text Placeholder 2"/>
          <p:cNvSpPr>
            <a:spLocks noGrp="1"/>
          </p:cNvSpPr>
          <p:nvPr>
            <p:ph type="body" idx="1"/>
          </p:nvPr>
        </p:nvSpPr>
        <p:spPr>
          <a:xfrm>
            <a:off x="998222" y="5507358"/>
            <a:ext cx="12618720" cy="1800224"/>
          </a:xfrm>
        </p:spPr>
        <p:txBody>
          <a:bodyPr/>
          <a:lstStyle>
            <a:lvl1pPr marL="0" indent="0">
              <a:buNone/>
              <a:defRPr sz="2900">
                <a:solidFill>
                  <a:schemeClr val="tx1">
                    <a:tint val="75000"/>
                  </a:schemeClr>
                </a:solidFill>
              </a:defRPr>
            </a:lvl1pPr>
            <a:lvl2pPr marL="548640" indent="0">
              <a:buNone/>
              <a:defRPr sz="2400">
                <a:solidFill>
                  <a:schemeClr val="tx1">
                    <a:tint val="75000"/>
                  </a:schemeClr>
                </a:solidFill>
              </a:defRPr>
            </a:lvl2pPr>
            <a:lvl3pPr marL="1097280" indent="0">
              <a:buNone/>
              <a:defRPr sz="2200">
                <a:solidFill>
                  <a:schemeClr val="tx1">
                    <a:tint val="75000"/>
                  </a:schemeClr>
                </a:solidFill>
              </a:defRPr>
            </a:lvl3pPr>
            <a:lvl4pPr marL="1645920" indent="0">
              <a:buNone/>
              <a:defRPr sz="1900">
                <a:solidFill>
                  <a:schemeClr val="tx1">
                    <a:tint val="75000"/>
                  </a:schemeClr>
                </a:solidFill>
              </a:defRPr>
            </a:lvl4pPr>
            <a:lvl5pPr marL="2194560" indent="0">
              <a:buNone/>
              <a:defRPr sz="1900">
                <a:solidFill>
                  <a:schemeClr val="tx1">
                    <a:tint val="75000"/>
                  </a:schemeClr>
                </a:solidFill>
              </a:defRPr>
            </a:lvl5pPr>
            <a:lvl6pPr marL="2743200" indent="0">
              <a:buNone/>
              <a:defRPr sz="1900">
                <a:solidFill>
                  <a:schemeClr val="tx1">
                    <a:tint val="75000"/>
                  </a:schemeClr>
                </a:solidFill>
              </a:defRPr>
            </a:lvl6pPr>
            <a:lvl7pPr marL="3291840" indent="0">
              <a:buNone/>
              <a:defRPr sz="1900">
                <a:solidFill>
                  <a:schemeClr val="tx1">
                    <a:tint val="75000"/>
                  </a:schemeClr>
                </a:solidFill>
              </a:defRPr>
            </a:lvl7pPr>
            <a:lvl8pPr marL="3840480" indent="0">
              <a:buNone/>
              <a:defRPr sz="1900">
                <a:solidFill>
                  <a:schemeClr val="tx1">
                    <a:tint val="75000"/>
                  </a:schemeClr>
                </a:solidFill>
              </a:defRPr>
            </a:lvl8pPr>
            <a:lvl9pPr marL="4389120" indent="0">
              <a:buNone/>
              <a:defRPr sz="19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A408C505-59C0-4CD0-AD5F-E39686372F41}" type="datetime1">
              <a:rPr lang="en-US" smtClean="0"/>
              <a:t>11/3/16</a:t>
            </a:fld>
            <a:endParaRPr lang="en-US"/>
          </a:p>
        </p:txBody>
      </p:sp>
      <p:sp>
        <p:nvSpPr>
          <p:cNvPr id="5" name="Footer Placeholder 4"/>
          <p:cNvSpPr>
            <a:spLocks noGrp="1"/>
          </p:cNvSpPr>
          <p:nvPr>
            <p:ph type="ftr" sz="quarter" idx="11"/>
          </p:nvPr>
        </p:nvSpPr>
        <p:spPr>
          <a:xfrm>
            <a:off x="4846323" y="7627623"/>
            <a:ext cx="4937760" cy="438150"/>
          </a:xfrm>
          <a:prstGeom prst="rect">
            <a:avLst/>
          </a:prstGeom>
        </p:spPr>
        <p:txBody>
          <a:bodyPr/>
          <a:lstStyle/>
          <a:p>
            <a:endParaRPr lang="en-US" dirty="0"/>
          </a:p>
        </p:txBody>
      </p:sp>
      <p:sp>
        <p:nvSpPr>
          <p:cNvPr id="6" name="Slide Number Placeholder 5"/>
          <p:cNvSpPr>
            <a:spLocks noGrp="1"/>
          </p:cNvSpPr>
          <p:nvPr>
            <p:ph type="sldNum" sz="quarter" idx="12"/>
          </p:nvPr>
        </p:nvSpPr>
        <p:spPr/>
        <p:txBody>
          <a:bodyPr/>
          <a:lstStyle/>
          <a:p>
            <a:fld id="{FFAED105-09F8-4DF7-B4A2-FB01EA696A09}" type="slidenum">
              <a:rPr lang="en-US" smtClean="0"/>
              <a:t>‹#›</a:t>
            </a:fld>
            <a:endParaRPr lang="en-US" dirty="0"/>
          </a:p>
        </p:txBody>
      </p:sp>
    </p:spTree>
    <p:extLst>
      <p:ext uri="{BB962C8B-B14F-4D97-AF65-F5344CB8AC3E}">
        <p14:creationId xmlns:p14="http://schemas.microsoft.com/office/powerpoint/2010/main" val="2880479886"/>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1005842" y="2190751"/>
            <a:ext cx="6217920" cy="5221606"/>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7406642" y="2190751"/>
            <a:ext cx="6217920" cy="5221606"/>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0EDEA1F8-15CD-4B1D-A598-526E139936C6}" type="datetime1">
              <a:rPr lang="en-US" smtClean="0"/>
              <a:t>11/3/16</a:t>
            </a:fld>
            <a:endParaRPr lang="en-US"/>
          </a:p>
        </p:txBody>
      </p:sp>
      <p:sp>
        <p:nvSpPr>
          <p:cNvPr id="6" name="Footer Placeholder 5"/>
          <p:cNvSpPr>
            <a:spLocks noGrp="1"/>
          </p:cNvSpPr>
          <p:nvPr>
            <p:ph type="ftr" sz="quarter" idx="11"/>
          </p:nvPr>
        </p:nvSpPr>
        <p:spPr>
          <a:xfrm>
            <a:off x="4846323" y="7627623"/>
            <a:ext cx="4937760" cy="438150"/>
          </a:xfrm>
          <a:prstGeom prst="rect">
            <a:avLst/>
          </a:prstGeom>
        </p:spPr>
        <p:txBody>
          <a:bodyPr/>
          <a:lstStyle/>
          <a:p>
            <a:endParaRPr lang="en-US"/>
          </a:p>
        </p:txBody>
      </p:sp>
      <p:sp>
        <p:nvSpPr>
          <p:cNvPr id="7" name="Slide Number Placeholder 6"/>
          <p:cNvSpPr>
            <a:spLocks noGrp="1"/>
          </p:cNvSpPr>
          <p:nvPr>
            <p:ph type="sldNum" sz="quarter" idx="12"/>
          </p:nvPr>
        </p:nvSpPr>
        <p:spPr/>
        <p:txBody>
          <a:bodyPr/>
          <a:lstStyle/>
          <a:p>
            <a:fld id="{FFAED105-09F8-4DF7-B4A2-FB01EA696A09}" type="slidenum">
              <a:rPr lang="en-US" smtClean="0"/>
              <a:t>‹#›</a:t>
            </a:fld>
            <a:endParaRPr lang="en-US"/>
          </a:p>
        </p:txBody>
      </p:sp>
    </p:spTree>
    <p:extLst>
      <p:ext uri="{BB962C8B-B14F-4D97-AF65-F5344CB8AC3E}">
        <p14:creationId xmlns:p14="http://schemas.microsoft.com/office/powerpoint/2010/main" val="238668451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007747" y="438151"/>
            <a:ext cx="12618720" cy="1590675"/>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1007747" y="2017395"/>
            <a:ext cx="6189344" cy="988694"/>
          </a:xfrm>
        </p:spPr>
        <p:txBody>
          <a:bodyPr anchor="b"/>
          <a:lstStyle>
            <a:lvl1pPr marL="0" indent="0">
              <a:buNone/>
              <a:defRPr sz="2900" b="1"/>
            </a:lvl1pPr>
            <a:lvl2pPr marL="548640" indent="0">
              <a:buNone/>
              <a:defRPr sz="2400" b="1"/>
            </a:lvl2pPr>
            <a:lvl3pPr marL="1097280" indent="0">
              <a:buNone/>
              <a:defRPr sz="2200" b="1"/>
            </a:lvl3pPr>
            <a:lvl4pPr marL="1645920" indent="0">
              <a:buNone/>
              <a:defRPr sz="1900" b="1"/>
            </a:lvl4pPr>
            <a:lvl5pPr marL="2194560" indent="0">
              <a:buNone/>
              <a:defRPr sz="1900" b="1"/>
            </a:lvl5pPr>
            <a:lvl6pPr marL="2743200" indent="0">
              <a:buNone/>
              <a:defRPr sz="1900" b="1"/>
            </a:lvl6pPr>
            <a:lvl7pPr marL="3291840" indent="0">
              <a:buNone/>
              <a:defRPr sz="1900" b="1"/>
            </a:lvl7pPr>
            <a:lvl8pPr marL="3840480" indent="0">
              <a:buNone/>
              <a:defRPr sz="1900" b="1"/>
            </a:lvl8pPr>
            <a:lvl9pPr marL="4389120" indent="0">
              <a:buNone/>
              <a:defRPr sz="1900" b="1"/>
            </a:lvl9pPr>
          </a:lstStyle>
          <a:p>
            <a:pPr lvl="0"/>
            <a:r>
              <a:rPr lang="en-US" smtClean="0"/>
              <a:t>Click to edit Master text styles</a:t>
            </a:r>
          </a:p>
        </p:txBody>
      </p:sp>
      <p:sp>
        <p:nvSpPr>
          <p:cNvPr id="4" name="Content Placeholder 3"/>
          <p:cNvSpPr>
            <a:spLocks noGrp="1"/>
          </p:cNvSpPr>
          <p:nvPr>
            <p:ph sz="half" idx="2"/>
          </p:nvPr>
        </p:nvSpPr>
        <p:spPr>
          <a:xfrm>
            <a:off x="1007747" y="3006092"/>
            <a:ext cx="6189344" cy="4421506"/>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7406644" y="2017395"/>
            <a:ext cx="6219826" cy="988694"/>
          </a:xfrm>
        </p:spPr>
        <p:txBody>
          <a:bodyPr anchor="b"/>
          <a:lstStyle>
            <a:lvl1pPr marL="0" indent="0">
              <a:buNone/>
              <a:defRPr sz="2900" b="1"/>
            </a:lvl1pPr>
            <a:lvl2pPr marL="548640" indent="0">
              <a:buNone/>
              <a:defRPr sz="2400" b="1"/>
            </a:lvl2pPr>
            <a:lvl3pPr marL="1097280" indent="0">
              <a:buNone/>
              <a:defRPr sz="2200" b="1"/>
            </a:lvl3pPr>
            <a:lvl4pPr marL="1645920" indent="0">
              <a:buNone/>
              <a:defRPr sz="1900" b="1"/>
            </a:lvl4pPr>
            <a:lvl5pPr marL="2194560" indent="0">
              <a:buNone/>
              <a:defRPr sz="1900" b="1"/>
            </a:lvl5pPr>
            <a:lvl6pPr marL="2743200" indent="0">
              <a:buNone/>
              <a:defRPr sz="1900" b="1"/>
            </a:lvl6pPr>
            <a:lvl7pPr marL="3291840" indent="0">
              <a:buNone/>
              <a:defRPr sz="1900" b="1"/>
            </a:lvl7pPr>
            <a:lvl8pPr marL="3840480" indent="0">
              <a:buNone/>
              <a:defRPr sz="1900" b="1"/>
            </a:lvl8pPr>
            <a:lvl9pPr marL="4389120" indent="0">
              <a:buNone/>
              <a:defRPr sz="1900" b="1"/>
            </a:lvl9pPr>
          </a:lstStyle>
          <a:p>
            <a:pPr lvl="0"/>
            <a:r>
              <a:rPr lang="en-US" smtClean="0"/>
              <a:t>Click to edit Master text styles</a:t>
            </a:r>
          </a:p>
        </p:txBody>
      </p:sp>
      <p:sp>
        <p:nvSpPr>
          <p:cNvPr id="6" name="Content Placeholder 5"/>
          <p:cNvSpPr>
            <a:spLocks noGrp="1"/>
          </p:cNvSpPr>
          <p:nvPr>
            <p:ph sz="quarter" idx="4"/>
          </p:nvPr>
        </p:nvSpPr>
        <p:spPr>
          <a:xfrm>
            <a:off x="7406644" y="3006092"/>
            <a:ext cx="6219826" cy="4421506"/>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756A35D9-4BA4-43A0-8B1B-C1B1F895478A}" type="datetime1">
              <a:rPr lang="en-US" smtClean="0"/>
              <a:t>11/3/16</a:t>
            </a:fld>
            <a:endParaRPr lang="en-US"/>
          </a:p>
        </p:txBody>
      </p:sp>
      <p:sp>
        <p:nvSpPr>
          <p:cNvPr id="8" name="Footer Placeholder 7"/>
          <p:cNvSpPr>
            <a:spLocks noGrp="1"/>
          </p:cNvSpPr>
          <p:nvPr>
            <p:ph type="ftr" sz="quarter" idx="11"/>
          </p:nvPr>
        </p:nvSpPr>
        <p:spPr>
          <a:xfrm>
            <a:off x="4846323" y="7627623"/>
            <a:ext cx="4937760" cy="438150"/>
          </a:xfrm>
          <a:prstGeom prst="rect">
            <a:avLst/>
          </a:prstGeom>
        </p:spPr>
        <p:txBody>
          <a:bodyPr/>
          <a:lstStyle/>
          <a:p>
            <a:endParaRPr lang="en-US"/>
          </a:p>
        </p:txBody>
      </p:sp>
      <p:sp>
        <p:nvSpPr>
          <p:cNvPr id="9" name="Slide Number Placeholder 8"/>
          <p:cNvSpPr>
            <a:spLocks noGrp="1"/>
          </p:cNvSpPr>
          <p:nvPr>
            <p:ph type="sldNum" sz="quarter" idx="12"/>
          </p:nvPr>
        </p:nvSpPr>
        <p:spPr/>
        <p:txBody>
          <a:bodyPr/>
          <a:lstStyle/>
          <a:p>
            <a:fld id="{FFAED105-09F8-4DF7-B4A2-FB01EA696A09}" type="slidenum">
              <a:rPr lang="en-US" smtClean="0"/>
              <a:t>‹#›</a:t>
            </a:fld>
            <a:endParaRPr lang="en-US"/>
          </a:p>
        </p:txBody>
      </p:sp>
    </p:spTree>
    <p:extLst>
      <p:ext uri="{BB962C8B-B14F-4D97-AF65-F5344CB8AC3E}">
        <p14:creationId xmlns:p14="http://schemas.microsoft.com/office/powerpoint/2010/main" val="116256691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D197FA76-4A07-4CC1-A66E-FF1C6A40646C}" type="datetime1">
              <a:rPr lang="en-US" smtClean="0"/>
              <a:t>11/3/16</a:t>
            </a:fld>
            <a:endParaRPr lang="en-US"/>
          </a:p>
        </p:txBody>
      </p:sp>
      <p:sp>
        <p:nvSpPr>
          <p:cNvPr id="4" name="Footer Placeholder 3"/>
          <p:cNvSpPr>
            <a:spLocks noGrp="1"/>
          </p:cNvSpPr>
          <p:nvPr>
            <p:ph type="ftr" sz="quarter" idx="11"/>
          </p:nvPr>
        </p:nvSpPr>
        <p:spPr>
          <a:xfrm>
            <a:off x="4846323" y="7627623"/>
            <a:ext cx="4937760" cy="438150"/>
          </a:xfrm>
          <a:prstGeom prst="rect">
            <a:avLst/>
          </a:prstGeom>
        </p:spPr>
        <p:txBody>
          <a:bodyPr/>
          <a:lstStyle/>
          <a:p>
            <a:endParaRPr lang="en-US"/>
          </a:p>
        </p:txBody>
      </p:sp>
      <p:sp>
        <p:nvSpPr>
          <p:cNvPr id="5" name="Slide Number Placeholder 4"/>
          <p:cNvSpPr>
            <a:spLocks noGrp="1"/>
          </p:cNvSpPr>
          <p:nvPr>
            <p:ph type="sldNum" sz="quarter" idx="12"/>
          </p:nvPr>
        </p:nvSpPr>
        <p:spPr/>
        <p:txBody>
          <a:bodyPr/>
          <a:lstStyle/>
          <a:p>
            <a:fld id="{FFAED105-09F8-4DF7-B4A2-FB01EA696A09}" type="slidenum">
              <a:rPr lang="en-US" smtClean="0"/>
              <a:t>‹#›</a:t>
            </a:fld>
            <a:endParaRPr lang="en-US"/>
          </a:p>
        </p:txBody>
      </p:sp>
    </p:spTree>
    <p:extLst>
      <p:ext uri="{BB962C8B-B14F-4D97-AF65-F5344CB8AC3E}">
        <p14:creationId xmlns:p14="http://schemas.microsoft.com/office/powerpoint/2010/main" val="107032587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AF12F95-FD40-4D2B-B25B-EBFFC5F19D0B}" type="datetime1">
              <a:rPr lang="en-US" smtClean="0"/>
              <a:t>11/3/16</a:t>
            </a:fld>
            <a:endParaRPr lang="en-US"/>
          </a:p>
        </p:txBody>
      </p:sp>
      <p:sp>
        <p:nvSpPr>
          <p:cNvPr id="3" name="Footer Placeholder 2"/>
          <p:cNvSpPr>
            <a:spLocks noGrp="1"/>
          </p:cNvSpPr>
          <p:nvPr>
            <p:ph type="ftr" sz="quarter" idx="11"/>
          </p:nvPr>
        </p:nvSpPr>
        <p:spPr>
          <a:xfrm>
            <a:off x="4846323" y="7627623"/>
            <a:ext cx="4937760" cy="438150"/>
          </a:xfrm>
          <a:prstGeom prst="rect">
            <a:avLst/>
          </a:prstGeom>
        </p:spPr>
        <p:txBody>
          <a:bodyPr/>
          <a:lstStyle/>
          <a:p>
            <a:endParaRPr lang="en-US"/>
          </a:p>
        </p:txBody>
      </p:sp>
      <p:sp>
        <p:nvSpPr>
          <p:cNvPr id="4" name="Slide Number Placeholder 3"/>
          <p:cNvSpPr>
            <a:spLocks noGrp="1"/>
          </p:cNvSpPr>
          <p:nvPr>
            <p:ph type="sldNum" sz="quarter" idx="12"/>
          </p:nvPr>
        </p:nvSpPr>
        <p:spPr/>
        <p:txBody>
          <a:bodyPr/>
          <a:lstStyle/>
          <a:p>
            <a:fld id="{FFAED105-09F8-4DF7-B4A2-FB01EA696A09}" type="slidenum">
              <a:rPr lang="en-US" smtClean="0"/>
              <a:t>‹#›</a:t>
            </a:fld>
            <a:endParaRPr lang="en-US"/>
          </a:p>
        </p:txBody>
      </p:sp>
    </p:spTree>
    <p:extLst>
      <p:ext uri="{BB962C8B-B14F-4D97-AF65-F5344CB8AC3E}">
        <p14:creationId xmlns:p14="http://schemas.microsoft.com/office/powerpoint/2010/main" val="214962000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007750" y="548640"/>
            <a:ext cx="4718683" cy="1920240"/>
          </a:xfrm>
        </p:spPr>
        <p:txBody>
          <a:bodyPr anchor="b"/>
          <a:lstStyle>
            <a:lvl1pPr>
              <a:defRPr sz="3800"/>
            </a:lvl1pPr>
          </a:lstStyle>
          <a:p>
            <a:r>
              <a:rPr lang="en-US" smtClean="0"/>
              <a:t>Click to edit Master title style</a:t>
            </a:r>
            <a:endParaRPr lang="en-US"/>
          </a:p>
        </p:txBody>
      </p:sp>
      <p:sp>
        <p:nvSpPr>
          <p:cNvPr id="3" name="Content Placeholder 2"/>
          <p:cNvSpPr>
            <a:spLocks noGrp="1"/>
          </p:cNvSpPr>
          <p:nvPr>
            <p:ph idx="1"/>
          </p:nvPr>
        </p:nvSpPr>
        <p:spPr>
          <a:xfrm>
            <a:off x="6219826" y="1184911"/>
            <a:ext cx="7406642" cy="5848350"/>
          </a:xfrm>
        </p:spPr>
        <p:txBody>
          <a:bodyPr/>
          <a:lstStyle>
            <a:lvl1pPr>
              <a:defRPr sz="3800"/>
            </a:lvl1pPr>
            <a:lvl2pPr>
              <a:defRPr sz="3400"/>
            </a:lvl2pPr>
            <a:lvl3pPr>
              <a:defRPr sz="2900"/>
            </a:lvl3pPr>
            <a:lvl4pPr>
              <a:defRPr sz="2400"/>
            </a:lvl4pPr>
            <a:lvl5pPr>
              <a:defRPr sz="2400"/>
            </a:lvl5pPr>
            <a:lvl6pPr>
              <a:defRPr sz="2400"/>
            </a:lvl6pPr>
            <a:lvl7pPr>
              <a:defRPr sz="2400"/>
            </a:lvl7pPr>
            <a:lvl8pPr>
              <a:defRPr sz="2400"/>
            </a:lvl8pPr>
            <a:lvl9pPr>
              <a:defRPr sz="2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1007750" y="2468881"/>
            <a:ext cx="4718683" cy="4573906"/>
          </a:xfrm>
        </p:spPr>
        <p:txBody>
          <a:bodyPr/>
          <a:lstStyle>
            <a:lvl1pPr marL="0" indent="0">
              <a:buNone/>
              <a:defRPr sz="1900"/>
            </a:lvl1pPr>
            <a:lvl2pPr marL="548640" indent="0">
              <a:buNone/>
              <a:defRPr sz="1800"/>
            </a:lvl2pPr>
            <a:lvl3pPr marL="1097280" indent="0">
              <a:buNone/>
              <a:defRPr sz="1400"/>
            </a:lvl3pPr>
            <a:lvl4pPr marL="1645920" indent="0">
              <a:buNone/>
              <a:defRPr sz="1300"/>
            </a:lvl4pPr>
            <a:lvl5pPr marL="2194560" indent="0">
              <a:buNone/>
              <a:defRPr sz="1300"/>
            </a:lvl5pPr>
            <a:lvl6pPr marL="2743200" indent="0">
              <a:buNone/>
              <a:defRPr sz="1300"/>
            </a:lvl6pPr>
            <a:lvl7pPr marL="3291840" indent="0">
              <a:buNone/>
              <a:defRPr sz="1300"/>
            </a:lvl7pPr>
            <a:lvl8pPr marL="3840480" indent="0">
              <a:buNone/>
              <a:defRPr sz="1300"/>
            </a:lvl8pPr>
            <a:lvl9pPr marL="4389120" indent="0">
              <a:buNone/>
              <a:defRPr sz="13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BE7018A-707B-4F19-8EBC-41DA40FBB8A1}" type="datetime1">
              <a:rPr lang="en-US" smtClean="0"/>
              <a:t>11/3/16</a:t>
            </a:fld>
            <a:endParaRPr lang="en-US"/>
          </a:p>
        </p:txBody>
      </p:sp>
      <p:sp>
        <p:nvSpPr>
          <p:cNvPr id="6" name="Footer Placeholder 5"/>
          <p:cNvSpPr>
            <a:spLocks noGrp="1"/>
          </p:cNvSpPr>
          <p:nvPr>
            <p:ph type="ftr" sz="quarter" idx="11"/>
          </p:nvPr>
        </p:nvSpPr>
        <p:spPr>
          <a:xfrm>
            <a:off x="4846323" y="7627623"/>
            <a:ext cx="4937760" cy="438150"/>
          </a:xfrm>
          <a:prstGeom prst="rect">
            <a:avLst/>
          </a:prstGeom>
        </p:spPr>
        <p:txBody>
          <a:bodyPr/>
          <a:lstStyle/>
          <a:p>
            <a:endParaRPr lang="en-US"/>
          </a:p>
        </p:txBody>
      </p:sp>
      <p:sp>
        <p:nvSpPr>
          <p:cNvPr id="7" name="Slide Number Placeholder 6"/>
          <p:cNvSpPr>
            <a:spLocks noGrp="1"/>
          </p:cNvSpPr>
          <p:nvPr>
            <p:ph type="sldNum" sz="quarter" idx="12"/>
          </p:nvPr>
        </p:nvSpPr>
        <p:spPr/>
        <p:txBody>
          <a:bodyPr/>
          <a:lstStyle/>
          <a:p>
            <a:fld id="{FFAED105-09F8-4DF7-B4A2-FB01EA696A09}" type="slidenum">
              <a:rPr lang="en-US" smtClean="0"/>
              <a:t>‹#›</a:t>
            </a:fld>
            <a:endParaRPr lang="en-US"/>
          </a:p>
        </p:txBody>
      </p:sp>
    </p:spTree>
    <p:extLst>
      <p:ext uri="{BB962C8B-B14F-4D97-AF65-F5344CB8AC3E}">
        <p14:creationId xmlns:p14="http://schemas.microsoft.com/office/powerpoint/2010/main" val="2127503003"/>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005843" y="438151"/>
            <a:ext cx="12618720" cy="1590675"/>
          </a:xfrm>
          <a:prstGeom prst="rect">
            <a:avLst/>
          </a:prstGeom>
        </p:spPr>
        <p:txBody>
          <a:bodyPr vert="horz" lIns="109728" tIns="54864" rIns="109728" bIns="54864"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1005843" y="2190751"/>
            <a:ext cx="12618720" cy="5221606"/>
          </a:xfrm>
          <a:prstGeom prst="rect">
            <a:avLst/>
          </a:prstGeom>
        </p:spPr>
        <p:txBody>
          <a:bodyPr vert="horz" lIns="109728" tIns="54864" rIns="109728" bIns="54864"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5605977" y="7803469"/>
            <a:ext cx="3291840" cy="438150"/>
          </a:xfrm>
          <a:prstGeom prst="rect">
            <a:avLst/>
          </a:prstGeom>
        </p:spPr>
        <p:txBody>
          <a:bodyPr vert="horz" lIns="109728" tIns="54864" rIns="109728" bIns="54864" rtlCol="0" anchor="ctr"/>
          <a:lstStyle>
            <a:lvl1pPr algn="ctr">
              <a:defRPr sz="1400">
                <a:solidFill>
                  <a:schemeClr val="tx1">
                    <a:tint val="75000"/>
                  </a:schemeClr>
                </a:solidFill>
              </a:defRPr>
            </a:lvl1pPr>
          </a:lstStyle>
          <a:p>
            <a:fld id="{49403773-309E-4C26-A9A2-A8AE2C980ADC}" type="datetime1">
              <a:rPr lang="en-US" smtClean="0"/>
              <a:t>11/3/16</a:t>
            </a:fld>
            <a:endParaRPr lang="en-US" dirty="0"/>
          </a:p>
        </p:txBody>
      </p:sp>
      <p:sp>
        <p:nvSpPr>
          <p:cNvPr id="6" name="Slide Number Placeholder 5"/>
          <p:cNvSpPr>
            <a:spLocks noGrp="1"/>
          </p:cNvSpPr>
          <p:nvPr>
            <p:ph type="sldNum" sz="quarter" idx="4"/>
          </p:nvPr>
        </p:nvSpPr>
        <p:spPr>
          <a:xfrm>
            <a:off x="991774" y="7787542"/>
            <a:ext cx="3291840" cy="438150"/>
          </a:xfrm>
          <a:prstGeom prst="rect">
            <a:avLst/>
          </a:prstGeom>
        </p:spPr>
        <p:txBody>
          <a:bodyPr vert="horz" lIns="109728" tIns="54864" rIns="109728" bIns="54864" rtlCol="0" anchor="ctr"/>
          <a:lstStyle>
            <a:lvl1pPr algn="l">
              <a:defRPr sz="1400">
                <a:solidFill>
                  <a:schemeClr val="tx1">
                    <a:tint val="75000"/>
                  </a:schemeClr>
                </a:solidFill>
              </a:defRPr>
            </a:lvl1pPr>
          </a:lstStyle>
          <a:p>
            <a:fld id="{FFAED105-09F8-4DF7-B4A2-FB01EA696A09}" type="slidenum">
              <a:rPr lang="en-US" smtClean="0"/>
              <a:pPr/>
              <a:t>‹#›</a:t>
            </a:fld>
            <a:endParaRPr lang="en-US" dirty="0"/>
          </a:p>
        </p:txBody>
      </p:sp>
    </p:spTree>
    <p:extLst>
      <p:ext uri="{BB962C8B-B14F-4D97-AF65-F5344CB8AC3E}">
        <p14:creationId xmlns:p14="http://schemas.microsoft.com/office/powerpoint/2010/main" val="3007466823"/>
      </p:ext>
    </p:extLst>
  </p:cSld>
  <p:clrMap bg1="lt1" tx1="dk1" bg2="lt2" tx2="dk2" accent1="accent1" accent2="accent2" accent3="accent3" accent4="accent4" accent5="accent5" accent6="accent6" hlink="hlink" folHlink="folHlink"/>
  <p:sldLayoutIdLst>
    <p:sldLayoutId id="2147483649" r:id="rId1"/>
    <p:sldLayoutId id="2147483660"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Lst>
  <p:timing>
    <p:tnLst>
      <p:par>
        <p:cTn id="1" dur="indefinite" restart="never" nodeType="tmRoot"/>
      </p:par>
    </p:tnLst>
  </p:timing>
  <p:hf hdr="0" ftr="0" dt="0"/>
  <p:txStyles>
    <p:titleStyle>
      <a:lvl1pPr algn="l" defTabSz="1097280" rtl="0" eaLnBrk="1" latinLnBrk="0" hangingPunct="1">
        <a:lnSpc>
          <a:spcPct val="90000"/>
        </a:lnSpc>
        <a:spcBef>
          <a:spcPct val="0"/>
        </a:spcBef>
        <a:buNone/>
        <a:defRPr sz="5300" kern="1200">
          <a:solidFill>
            <a:schemeClr val="tx1"/>
          </a:solidFill>
          <a:latin typeface="+mj-lt"/>
          <a:ea typeface="+mj-ea"/>
          <a:cs typeface="+mj-cs"/>
        </a:defRPr>
      </a:lvl1pPr>
    </p:titleStyle>
    <p:bodyStyle>
      <a:lvl1pPr marL="274320" indent="-274320" algn="l" defTabSz="1097280" rtl="0" eaLnBrk="1" latinLnBrk="0" hangingPunct="1">
        <a:lnSpc>
          <a:spcPct val="90000"/>
        </a:lnSpc>
        <a:spcBef>
          <a:spcPts val="1200"/>
        </a:spcBef>
        <a:buFont typeface="Arial" panose="020B0604020202020204" pitchFamily="34" charset="0"/>
        <a:buChar char="•"/>
        <a:defRPr sz="3400" kern="1200">
          <a:solidFill>
            <a:schemeClr val="tx1"/>
          </a:solidFill>
          <a:latin typeface="+mn-lt"/>
          <a:ea typeface="+mn-ea"/>
          <a:cs typeface="+mn-cs"/>
        </a:defRPr>
      </a:lvl1pPr>
      <a:lvl2pPr marL="822960" indent="-274320" algn="l" defTabSz="1097280" rtl="0" eaLnBrk="1" latinLnBrk="0" hangingPunct="1">
        <a:lnSpc>
          <a:spcPct val="90000"/>
        </a:lnSpc>
        <a:spcBef>
          <a:spcPts val="600"/>
        </a:spcBef>
        <a:buFont typeface="Arial" panose="020B0604020202020204" pitchFamily="34" charset="0"/>
        <a:buChar char="•"/>
        <a:defRPr sz="2900" kern="1200">
          <a:solidFill>
            <a:schemeClr val="tx1"/>
          </a:solidFill>
          <a:latin typeface="+mn-lt"/>
          <a:ea typeface="+mn-ea"/>
          <a:cs typeface="+mn-cs"/>
        </a:defRPr>
      </a:lvl2pPr>
      <a:lvl3pPr marL="1371600" indent="-274320" algn="l" defTabSz="1097280" rtl="0" eaLnBrk="1" latinLnBrk="0" hangingPunct="1">
        <a:lnSpc>
          <a:spcPct val="90000"/>
        </a:lnSpc>
        <a:spcBef>
          <a:spcPts val="600"/>
        </a:spcBef>
        <a:buFont typeface="Arial" panose="020B0604020202020204" pitchFamily="34" charset="0"/>
        <a:buChar char="•"/>
        <a:defRPr sz="2400" kern="1200">
          <a:solidFill>
            <a:schemeClr val="tx1"/>
          </a:solidFill>
          <a:latin typeface="+mn-lt"/>
          <a:ea typeface="+mn-ea"/>
          <a:cs typeface="+mn-cs"/>
        </a:defRPr>
      </a:lvl3pPr>
      <a:lvl4pPr marL="1920240" indent="-274320" algn="l" defTabSz="1097280" rtl="0" eaLnBrk="1" latinLnBrk="0" hangingPunct="1">
        <a:lnSpc>
          <a:spcPct val="90000"/>
        </a:lnSpc>
        <a:spcBef>
          <a:spcPts val="600"/>
        </a:spcBef>
        <a:buFont typeface="Arial" panose="020B0604020202020204" pitchFamily="34" charset="0"/>
        <a:buChar char="•"/>
        <a:defRPr sz="2200" kern="1200">
          <a:solidFill>
            <a:schemeClr val="tx1"/>
          </a:solidFill>
          <a:latin typeface="+mn-lt"/>
          <a:ea typeface="+mn-ea"/>
          <a:cs typeface="+mn-cs"/>
        </a:defRPr>
      </a:lvl4pPr>
      <a:lvl5pPr marL="2468880" indent="-274320" algn="l" defTabSz="1097280" rtl="0" eaLnBrk="1" latinLnBrk="0" hangingPunct="1">
        <a:lnSpc>
          <a:spcPct val="90000"/>
        </a:lnSpc>
        <a:spcBef>
          <a:spcPts val="600"/>
        </a:spcBef>
        <a:buFont typeface="Arial" panose="020B0604020202020204" pitchFamily="34" charset="0"/>
        <a:buChar char="•"/>
        <a:defRPr sz="2200" kern="1200">
          <a:solidFill>
            <a:schemeClr val="tx1"/>
          </a:solidFill>
          <a:latin typeface="+mn-lt"/>
          <a:ea typeface="+mn-ea"/>
          <a:cs typeface="+mn-cs"/>
        </a:defRPr>
      </a:lvl5pPr>
      <a:lvl6pPr marL="3017520" indent="-274320" algn="l" defTabSz="1097280" rtl="0" eaLnBrk="1" latinLnBrk="0" hangingPunct="1">
        <a:lnSpc>
          <a:spcPct val="90000"/>
        </a:lnSpc>
        <a:spcBef>
          <a:spcPts val="600"/>
        </a:spcBef>
        <a:buFont typeface="Arial" panose="020B0604020202020204" pitchFamily="34" charset="0"/>
        <a:buChar char="•"/>
        <a:defRPr sz="2200" kern="1200">
          <a:solidFill>
            <a:schemeClr val="tx1"/>
          </a:solidFill>
          <a:latin typeface="+mn-lt"/>
          <a:ea typeface="+mn-ea"/>
          <a:cs typeface="+mn-cs"/>
        </a:defRPr>
      </a:lvl6pPr>
      <a:lvl7pPr marL="3566160" indent="-274320" algn="l" defTabSz="1097280" rtl="0" eaLnBrk="1" latinLnBrk="0" hangingPunct="1">
        <a:lnSpc>
          <a:spcPct val="90000"/>
        </a:lnSpc>
        <a:spcBef>
          <a:spcPts val="600"/>
        </a:spcBef>
        <a:buFont typeface="Arial" panose="020B0604020202020204" pitchFamily="34" charset="0"/>
        <a:buChar char="•"/>
        <a:defRPr sz="2200" kern="1200">
          <a:solidFill>
            <a:schemeClr val="tx1"/>
          </a:solidFill>
          <a:latin typeface="+mn-lt"/>
          <a:ea typeface="+mn-ea"/>
          <a:cs typeface="+mn-cs"/>
        </a:defRPr>
      </a:lvl7pPr>
      <a:lvl8pPr marL="4114800" indent="-274320" algn="l" defTabSz="1097280" rtl="0" eaLnBrk="1" latinLnBrk="0" hangingPunct="1">
        <a:lnSpc>
          <a:spcPct val="90000"/>
        </a:lnSpc>
        <a:spcBef>
          <a:spcPts val="600"/>
        </a:spcBef>
        <a:buFont typeface="Arial" panose="020B0604020202020204" pitchFamily="34" charset="0"/>
        <a:buChar char="•"/>
        <a:defRPr sz="2200" kern="1200">
          <a:solidFill>
            <a:schemeClr val="tx1"/>
          </a:solidFill>
          <a:latin typeface="+mn-lt"/>
          <a:ea typeface="+mn-ea"/>
          <a:cs typeface="+mn-cs"/>
        </a:defRPr>
      </a:lvl8pPr>
      <a:lvl9pPr marL="4663440" indent="-274320" algn="l" defTabSz="1097280" rtl="0" eaLnBrk="1" latinLnBrk="0" hangingPunct="1">
        <a:lnSpc>
          <a:spcPct val="90000"/>
        </a:lnSpc>
        <a:spcBef>
          <a:spcPts val="600"/>
        </a:spcBef>
        <a:buFont typeface="Arial" panose="020B0604020202020204" pitchFamily="34" charset="0"/>
        <a:buChar char="•"/>
        <a:defRPr sz="2200" kern="1200">
          <a:solidFill>
            <a:schemeClr val="tx1"/>
          </a:solidFill>
          <a:latin typeface="+mn-lt"/>
          <a:ea typeface="+mn-ea"/>
          <a:cs typeface="+mn-cs"/>
        </a:defRPr>
      </a:lvl9pPr>
    </p:bodyStyle>
    <p:otherStyle>
      <a:defPPr>
        <a:defRPr lang="en-US"/>
      </a:defPPr>
      <a:lvl1pPr marL="0" algn="l" defTabSz="1097280" rtl="0" eaLnBrk="1" latinLnBrk="0" hangingPunct="1">
        <a:defRPr sz="2200" kern="1200">
          <a:solidFill>
            <a:schemeClr val="tx1"/>
          </a:solidFill>
          <a:latin typeface="+mn-lt"/>
          <a:ea typeface="+mn-ea"/>
          <a:cs typeface="+mn-cs"/>
        </a:defRPr>
      </a:lvl1pPr>
      <a:lvl2pPr marL="548640" algn="l" defTabSz="1097280" rtl="0" eaLnBrk="1" latinLnBrk="0" hangingPunct="1">
        <a:defRPr sz="2200" kern="1200">
          <a:solidFill>
            <a:schemeClr val="tx1"/>
          </a:solidFill>
          <a:latin typeface="+mn-lt"/>
          <a:ea typeface="+mn-ea"/>
          <a:cs typeface="+mn-cs"/>
        </a:defRPr>
      </a:lvl2pPr>
      <a:lvl3pPr marL="1097280" algn="l" defTabSz="1097280" rtl="0" eaLnBrk="1" latinLnBrk="0" hangingPunct="1">
        <a:defRPr sz="2200" kern="1200">
          <a:solidFill>
            <a:schemeClr val="tx1"/>
          </a:solidFill>
          <a:latin typeface="+mn-lt"/>
          <a:ea typeface="+mn-ea"/>
          <a:cs typeface="+mn-cs"/>
        </a:defRPr>
      </a:lvl3pPr>
      <a:lvl4pPr marL="1645920" algn="l" defTabSz="1097280" rtl="0" eaLnBrk="1" latinLnBrk="0" hangingPunct="1">
        <a:defRPr sz="2200" kern="1200">
          <a:solidFill>
            <a:schemeClr val="tx1"/>
          </a:solidFill>
          <a:latin typeface="+mn-lt"/>
          <a:ea typeface="+mn-ea"/>
          <a:cs typeface="+mn-cs"/>
        </a:defRPr>
      </a:lvl4pPr>
      <a:lvl5pPr marL="2194560" algn="l" defTabSz="1097280" rtl="0" eaLnBrk="1" latinLnBrk="0" hangingPunct="1">
        <a:defRPr sz="2200" kern="1200">
          <a:solidFill>
            <a:schemeClr val="tx1"/>
          </a:solidFill>
          <a:latin typeface="+mn-lt"/>
          <a:ea typeface="+mn-ea"/>
          <a:cs typeface="+mn-cs"/>
        </a:defRPr>
      </a:lvl5pPr>
      <a:lvl6pPr marL="2743200" algn="l" defTabSz="1097280" rtl="0" eaLnBrk="1" latinLnBrk="0" hangingPunct="1">
        <a:defRPr sz="2200" kern="1200">
          <a:solidFill>
            <a:schemeClr val="tx1"/>
          </a:solidFill>
          <a:latin typeface="+mn-lt"/>
          <a:ea typeface="+mn-ea"/>
          <a:cs typeface="+mn-cs"/>
        </a:defRPr>
      </a:lvl6pPr>
      <a:lvl7pPr marL="3291840" algn="l" defTabSz="1097280" rtl="0" eaLnBrk="1" latinLnBrk="0" hangingPunct="1">
        <a:defRPr sz="2200" kern="1200">
          <a:solidFill>
            <a:schemeClr val="tx1"/>
          </a:solidFill>
          <a:latin typeface="+mn-lt"/>
          <a:ea typeface="+mn-ea"/>
          <a:cs typeface="+mn-cs"/>
        </a:defRPr>
      </a:lvl7pPr>
      <a:lvl8pPr marL="3840480" algn="l" defTabSz="1097280" rtl="0" eaLnBrk="1" latinLnBrk="0" hangingPunct="1">
        <a:defRPr sz="2200" kern="1200">
          <a:solidFill>
            <a:schemeClr val="tx1"/>
          </a:solidFill>
          <a:latin typeface="+mn-lt"/>
          <a:ea typeface="+mn-ea"/>
          <a:cs typeface="+mn-cs"/>
        </a:defRPr>
      </a:lvl8pPr>
      <a:lvl9pPr marL="4389120" algn="l" defTabSz="1097280" rtl="0" eaLnBrk="1" latinLnBrk="0" hangingPunct="1">
        <a:defRPr sz="22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1.jp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xml"/><Relationship Id="rId3" Type="http://schemas.openxmlformats.org/officeDocument/2006/relationships/image" Target="../media/image2.jp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xml"/><Relationship Id="rId3" Type="http://schemas.openxmlformats.org/officeDocument/2006/relationships/image" Target="../media/image3.jp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 Id="rId3" Type="http://schemas.openxmlformats.org/officeDocument/2006/relationships/image" Target="../media/image4.jp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xml"/><Relationship Id="rId3" Type="http://schemas.openxmlformats.org/officeDocument/2006/relationships/image" Target="../media/image5.jp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099593" y="3657604"/>
            <a:ext cx="5949387" cy="937550"/>
          </a:xfrm>
        </p:spPr>
        <p:txBody>
          <a:bodyPr>
            <a:normAutofit/>
          </a:bodyPr>
          <a:lstStyle/>
          <a:p>
            <a:pPr algn="l"/>
            <a:endParaRPr lang="en-US" sz="5500" dirty="0"/>
          </a:p>
        </p:txBody>
      </p:sp>
      <p:sp>
        <p:nvSpPr>
          <p:cNvPr id="7" name="Subtitle 6"/>
          <p:cNvSpPr>
            <a:spLocks noGrp="1"/>
          </p:cNvSpPr>
          <p:nvPr>
            <p:ph type="subTitle" idx="1"/>
          </p:nvPr>
        </p:nvSpPr>
        <p:spPr>
          <a:xfrm>
            <a:off x="1099592" y="4606729"/>
            <a:ext cx="5937813" cy="1135476"/>
          </a:xfrm>
        </p:spPr>
        <p:txBody>
          <a:bodyPr>
            <a:normAutofit/>
          </a:bodyPr>
          <a:lstStyle/>
          <a:p>
            <a:pPr algn="l"/>
            <a:endParaRPr lang="en-US" sz="3500" dirty="0"/>
          </a:p>
        </p:txBody>
      </p:sp>
      <p:sp>
        <p:nvSpPr>
          <p:cNvPr id="8" name="Slide Number Placeholder 7"/>
          <p:cNvSpPr>
            <a:spLocks noGrp="1"/>
          </p:cNvSpPr>
          <p:nvPr>
            <p:ph type="sldNum" sz="quarter" idx="12"/>
          </p:nvPr>
        </p:nvSpPr>
        <p:spPr/>
        <p:txBody>
          <a:bodyPr/>
          <a:lstStyle/>
          <a:p>
            <a:fld id="{FFAED105-09F8-4DF7-B4A2-FB01EA696A09}" type="slidenum">
              <a:rPr lang="en-US" smtClean="0"/>
              <a:t>1</a:t>
            </a:fld>
            <a:endParaRPr lang="en-US"/>
          </a:p>
        </p:txBody>
      </p:sp>
    </p:spTree>
    <p:extLst>
      <p:ext uri="{BB962C8B-B14F-4D97-AF65-F5344CB8AC3E}">
        <p14:creationId xmlns:p14="http://schemas.microsoft.com/office/powerpoint/2010/main" val="23780251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4" name="Title 3"/>
          <p:cNvSpPr>
            <a:spLocks noGrp="1"/>
          </p:cNvSpPr>
          <p:nvPr>
            <p:ph type="title"/>
          </p:nvPr>
        </p:nvSpPr>
        <p:spPr>
          <a:xfrm>
            <a:off x="1005843" y="887882"/>
            <a:ext cx="12618720" cy="1590675"/>
          </a:xfrm>
        </p:spPr>
        <p:txBody>
          <a:bodyPr>
            <a:normAutofit/>
          </a:bodyPr>
          <a:lstStyle/>
          <a:p>
            <a:r>
              <a:rPr lang="en-US" sz="5800" dirty="0" smtClean="0">
                <a:solidFill>
                  <a:schemeClr val="bg1"/>
                </a:solidFill>
                <a:latin typeface="Utsaah" panose="020B0604020202020204" pitchFamily="34" charset="0"/>
                <a:cs typeface="Utsaah" panose="020B0604020202020204" pitchFamily="34" charset="0"/>
              </a:rPr>
              <a:t>Why This Matters</a:t>
            </a:r>
            <a:endParaRPr lang="en-US" sz="5800" dirty="0">
              <a:solidFill>
                <a:schemeClr val="bg1"/>
              </a:solidFill>
              <a:latin typeface="Utsaah" panose="020B0604020202020204" pitchFamily="34" charset="0"/>
              <a:cs typeface="Utsaah" panose="020B0604020202020204" pitchFamily="34" charset="0"/>
            </a:endParaRPr>
          </a:p>
        </p:txBody>
      </p:sp>
      <p:sp>
        <p:nvSpPr>
          <p:cNvPr id="5" name="Content Placeholder 4"/>
          <p:cNvSpPr>
            <a:spLocks noGrp="1"/>
          </p:cNvSpPr>
          <p:nvPr>
            <p:ph idx="1"/>
          </p:nvPr>
        </p:nvSpPr>
        <p:spPr/>
        <p:txBody>
          <a:bodyPr>
            <a:normAutofit/>
          </a:bodyPr>
          <a:lstStyle/>
          <a:p>
            <a:r>
              <a:rPr lang="en-US" dirty="0" smtClean="0"/>
              <a:t>Studies show that, on average, military families have higher amounts of debt and fewer assets than civilians</a:t>
            </a:r>
          </a:p>
          <a:p>
            <a:r>
              <a:rPr lang="en-US" dirty="0" smtClean="0"/>
              <a:t>Challenges of military life</a:t>
            </a:r>
            <a:r>
              <a:rPr lang="en-US" dirty="0"/>
              <a:t> </a:t>
            </a:r>
            <a:r>
              <a:rPr lang="en-US" dirty="0" smtClean="0"/>
              <a:t>can affect servicemembers’ finances:</a:t>
            </a:r>
          </a:p>
          <a:p>
            <a:pPr lvl="1">
              <a:buFont typeface="Courier New" panose="02070309020205020404" pitchFamily="49" charset="0"/>
              <a:buChar char="o"/>
            </a:pPr>
            <a:r>
              <a:rPr lang="en-US" dirty="0" smtClean="0"/>
              <a:t>Frequent transition and changes</a:t>
            </a:r>
          </a:p>
          <a:p>
            <a:pPr lvl="1">
              <a:buFont typeface="Courier New" panose="02070309020205020404" pitchFamily="49" charset="0"/>
              <a:buChar char="o"/>
            </a:pPr>
            <a:r>
              <a:rPr lang="en-US" dirty="0" smtClean="0"/>
              <a:t>Many servicemembers have little financial experience</a:t>
            </a:r>
          </a:p>
          <a:p>
            <a:pPr lvl="1">
              <a:buFont typeface="Courier New" panose="02070309020205020404" pitchFamily="49" charset="0"/>
              <a:buChar char="o"/>
            </a:pPr>
            <a:r>
              <a:rPr lang="en-US" dirty="0" smtClean="0"/>
              <a:t>Decisions have long-term effects</a:t>
            </a:r>
          </a:p>
          <a:p>
            <a:r>
              <a:rPr lang="en-US" dirty="0" smtClean="0"/>
              <a:t>Getting the know-how is key to making smart financial decisions</a:t>
            </a:r>
          </a:p>
        </p:txBody>
      </p:sp>
      <p:sp>
        <p:nvSpPr>
          <p:cNvPr id="6" name="Slide Number Placeholder 5"/>
          <p:cNvSpPr>
            <a:spLocks noGrp="1"/>
          </p:cNvSpPr>
          <p:nvPr>
            <p:ph type="sldNum" sz="quarter" idx="12"/>
          </p:nvPr>
        </p:nvSpPr>
        <p:spPr/>
        <p:txBody>
          <a:bodyPr/>
          <a:lstStyle/>
          <a:p>
            <a:fld id="{FFAED105-09F8-4DF7-B4A2-FB01EA696A09}" type="slidenum">
              <a:rPr lang="en-US" smtClean="0"/>
              <a:t>2</a:t>
            </a:fld>
            <a:endParaRPr lang="en-US"/>
          </a:p>
        </p:txBody>
      </p:sp>
    </p:spTree>
    <p:extLst>
      <p:ext uri="{BB962C8B-B14F-4D97-AF65-F5344CB8AC3E}">
        <p14:creationId xmlns:p14="http://schemas.microsoft.com/office/powerpoint/2010/main" val="172875981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FFAED105-09F8-4DF7-B4A2-FB01EA696A09}" type="slidenum">
              <a:rPr lang="en-US" smtClean="0"/>
              <a:t>3</a:t>
            </a:fld>
            <a:endParaRPr lang="en-US"/>
          </a:p>
        </p:txBody>
      </p:sp>
    </p:spTree>
    <p:extLst>
      <p:ext uri="{BB962C8B-B14F-4D97-AF65-F5344CB8AC3E}">
        <p14:creationId xmlns:p14="http://schemas.microsoft.com/office/powerpoint/2010/main" val="271868206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Buying a Car</a:t>
            </a:r>
            <a:endParaRPr lang="en-US" dirty="0"/>
          </a:p>
        </p:txBody>
      </p:sp>
      <p:sp>
        <p:nvSpPr>
          <p:cNvPr id="3" name="Content Placeholder 2"/>
          <p:cNvSpPr>
            <a:spLocks noGrp="1"/>
          </p:cNvSpPr>
          <p:nvPr>
            <p:ph idx="1"/>
          </p:nvPr>
        </p:nvSpPr>
        <p:spPr/>
        <p:txBody>
          <a:bodyPr>
            <a:normAutofit fontScale="92500" lnSpcReduction="20000"/>
          </a:bodyPr>
          <a:lstStyle/>
          <a:p>
            <a:r>
              <a:rPr lang="en-US" sz="3200" dirty="0"/>
              <a:t>Research</a:t>
            </a:r>
          </a:p>
          <a:p>
            <a:pPr lvl="1"/>
            <a:r>
              <a:rPr lang="en-US" sz="2700" dirty="0"/>
              <a:t>Decide what you can afford</a:t>
            </a:r>
          </a:p>
          <a:p>
            <a:pPr lvl="1"/>
            <a:r>
              <a:rPr lang="en-US" sz="2700" dirty="0"/>
              <a:t>Determine worth of your current car</a:t>
            </a:r>
          </a:p>
          <a:p>
            <a:pPr lvl="1"/>
            <a:r>
              <a:rPr lang="en-US" sz="2700" dirty="0"/>
              <a:t>Decide how you will pay</a:t>
            </a:r>
          </a:p>
          <a:p>
            <a:pPr lvl="1"/>
            <a:r>
              <a:rPr lang="en-US" sz="2700" dirty="0"/>
              <a:t>Do research before financing</a:t>
            </a:r>
          </a:p>
          <a:p>
            <a:r>
              <a:rPr lang="en-US" sz="3200" dirty="0"/>
              <a:t>Shop</a:t>
            </a:r>
          </a:p>
          <a:p>
            <a:pPr lvl="1"/>
            <a:r>
              <a:rPr lang="en-US" sz="2700" dirty="0"/>
              <a:t>Choose the car and comparison shop</a:t>
            </a:r>
          </a:p>
          <a:p>
            <a:r>
              <a:rPr lang="en-US" sz="3200" dirty="0"/>
              <a:t>Buy</a:t>
            </a:r>
          </a:p>
          <a:p>
            <a:pPr lvl="1"/>
            <a:r>
              <a:rPr lang="en-US" sz="2700" dirty="0"/>
              <a:t>Go to a dealer at the end of the month</a:t>
            </a:r>
          </a:p>
          <a:p>
            <a:pPr lvl="1"/>
            <a:r>
              <a:rPr lang="en-US" sz="2700" dirty="0"/>
              <a:t>Focus on the “out the door” price</a:t>
            </a:r>
          </a:p>
          <a:p>
            <a:pPr lvl="1"/>
            <a:r>
              <a:rPr lang="en-US" sz="2700" dirty="0"/>
              <a:t>Watch for add-ons or extra fees</a:t>
            </a:r>
          </a:p>
          <a:p>
            <a:pPr lvl="1"/>
            <a:r>
              <a:rPr lang="en-US" sz="2700" dirty="0"/>
              <a:t>Lock in the total price first</a:t>
            </a:r>
          </a:p>
          <a:p>
            <a:pPr lvl="1"/>
            <a:r>
              <a:rPr lang="en-US" sz="2700" dirty="0"/>
              <a:t>Remember – you can walk away</a:t>
            </a:r>
          </a:p>
          <a:p>
            <a:pPr lvl="1"/>
            <a:endParaRPr lang="en-US" dirty="0"/>
          </a:p>
        </p:txBody>
      </p:sp>
      <p:sp>
        <p:nvSpPr>
          <p:cNvPr id="4" name="Slide Number Placeholder 3"/>
          <p:cNvSpPr>
            <a:spLocks noGrp="1"/>
          </p:cNvSpPr>
          <p:nvPr>
            <p:ph type="sldNum" sz="quarter" idx="12"/>
          </p:nvPr>
        </p:nvSpPr>
        <p:spPr/>
        <p:txBody>
          <a:bodyPr/>
          <a:lstStyle/>
          <a:p>
            <a:fld id="{FFAED105-09F8-4DF7-B4A2-FB01EA696A09}" type="slidenum">
              <a:rPr lang="en-US" smtClean="0"/>
              <a:t>4</a:t>
            </a:fld>
            <a:endParaRPr lang="en-US"/>
          </a:p>
        </p:txBody>
      </p:sp>
    </p:spTree>
    <p:extLst>
      <p:ext uri="{BB962C8B-B14F-4D97-AF65-F5344CB8AC3E}">
        <p14:creationId xmlns:p14="http://schemas.microsoft.com/office/powerpoint/2010/main" val="11844614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FFAED105-09F8-4DF7-B4A2-FB01EA696A09}" type="slidenum">
              <a:rPr lang="en-US" smtClean="0"/>
              <a:t>5</a:t>
            </a:fld>
            <a:endParaRPr lang="en-US"/>
          </a:p>
        </p:txBody>
      </p:sp>
    </p:spTree>
    <p:extLst>
      <p:ext uri="{BB962C8B-B14F-4D97-AF65-F5344CB8AC3E}">
        <p14:creationId xmlns:p14="http://schemas.microsoft.com/office/powerpoint/2010/main" val="3710475660"/>
      </p:ext>
    </p:extLst>
  </p:cSld>
  <p:clrMapOvr>
    <a:masterClrMapping/>
  </p:clrMapOvr>
</p:sld>
</file>

<file path=ppt/theme/theme1.xml><?xml version="1.0" encoding="utf-8"?>
<a:theme xmlns:a="http://schemas.openxmlformats.org/drawingml/2006/main" name="Office Theme">
  <a:themeElements>
    <a:clrScheme name="mil con">
      <a:dk1>
        <a:srgbClr val="1F3864"/>
      </a:dk1>
      <a:lt1>
        <a:srgbClr val="F2F2F2"/>
      </a:lt1>
      <a:dk2>
        <a:srgbClr val="1F3864"/>
      </a:dk2>
      <a:lt2>
        <a:srgbClr val="1F3864"/>
      </a:lt2>
      <a:accent1>
        <a:srgbClr val="5B9BD5"/>
      </a:accent1>
      <a:accent2>
        <a:srgbClr val="9CC3E5"/>
      </a:accent2>
      <a:accent3>
        <a:srgbClr val="AEABAB"/>
      </a:accent3>
      <a:accent4>
        <a:srgbClr val="8496B0"/>
      </a:accent4>
      <a:accent5>
        <a:srgbClr val="4472C4"/>
      </a:accent5>
      <a:accent6>
        <a:srgbClr val="48A1FA"/>
      </a:accent6>
      <a:hlink>
        <a:srgbClr val="7F7F7F"/>
      </a:hlink>
      <a:folHlink>
        <a:srgbClr val="595959"/>
      </a:folHlink>
    </a:clrScheme>
    <a:fontScheme name="MilCon">
      <a:majorFont>
        <a:latin typeface="Proxima Nova Rg"/>
        <a:ea typeface=""/>
        <a:cs typeface=""/>
      </a:majorFont>
      <a:minorFont>
        <a:latin typeface="Times New Roman"/>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8963</TotalTime>
  <Words>732</Words>
  <Application>Microsoft Macintosh PowerPoint</Application>
  <PresentationFormat>Custom</PresentationFormat>
  <Paragraphs>58</Paragraphs>
  <Slides>5</Slides>
  <Notes>5</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5</vt:i4>
      </vt:variant>
    </vt:vector>
  </HeadingPairs>
  <TitlesOfParts>
    <vt:vector size="13" baseType="lpstr">
      <vt:lpstr>Arial</vt:lpstr>
      <vt:lpstr>Calibri</vt:lpstr>
      <vt:lpstr>Courier New</vt:lpstr>
      <vt:lpstr>Proxima Nova Rg</vt:lpstr>
      <vt:lpstr>Times New Roman</vt:lpstr>
      <vt:lpstr>Utsaah</vt:lpstr>
      <vt:lpstr>Wingdings</vt:lpstr>
      <vt:lpstr>Office Theme</vt:lpstr>
      <vt:lpstr>PowerPoint Presentation</vt:lpstr>
      <vt:lpstr>Why This Matters</vt:lpstr>
      <vt:lpstr>PowerPoint Presentation</vt:lpstr>
      <vt:lpstr>Buying a Car</vt:lpstr>
      <vt:lpstr>PowerPoint Presentation</vt:lpstr>
    </vt:vector>
  </TitlesOfParts>
  <Company>FleishmanHillard</Company>
  <LinksUpToDate>false</LinksUpToDate>
  <SharedDoc>false</SharedDoc>
  <HyperlinksChanged>false</HyperlinksChanged>
  <AppVersion>15.0026</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Military Money Matters</dc:title>
  <dc:creator>Dreisch Miller, Lisa</dc:creator>
  <cp:lastModifiedBy>Microsoft Office User</cp:lastModifiedBy>
  <cp:revision>315</cp:revision>
  <cp:lastPrinted>2016-11-03T20:10:29Z</cp:lastPrinted>
  <dcterms:created xsi:type="dcterms:W3CDTF">2016-09-10T21:13:10Z</dcterms:created>
  <dcterms:modified xsi:type="dcterms:W3CDTF">2016-11-04T02:32:17Z</dcterms:modified>
</cp:coreProperties>
</file>