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99" r:id="rId4"/>
    <p:sldId id="305"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With your financial situation in order, the last thing you want to do is have it be jeopardized by thieves and scammers. </a:t>
            </a:r>
            <a:endParaRPr lang="en-US" sz="1200" b="1" dirty="0"/>
          </a:p>
          <a:p>
            <a:pPr>
              <a:spcBef>
                <a:spcPct val="0"/>
              </a:spcBef>
            </a:pPr>
            <a:endParaRPr lang="en-US" sz="1200" dirty="0"/>
          </a:p>
          <a:p>
            <a:pPr>
              <a:spcBef>
                <a:spcPct val="0"/>
              </a:spcBef>
            </a:pPr>
            <a:r>
              <a:rPr lang="en-US" sz="1200" dirty="0"/>
              <a:t>Today, we’ll learn some actionable tips for keeping your finances safe, including </a:t>
            </a:r>
            <a:r>
              <a:rPr lang="en-US" sz="1200" b="1" dirty="0"/>
              <a:t>[PRESENTER: CUSTOMIZE TO SUIT THE TOPICS YOU WILL COVER] </a:t>
            </a:r>
            <a:r>
              <a:rPr lang="en-US" sz="1200" dirty="0"/>
              <a:t>how to safeguard your money, personal information, financial records and reputation.</a:t>
            </a:r>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733319"/>
          </a:xfrm>
        </p:spPr>
        <p:txBody>
          <a:bodyPr/>
          <a:lstStyle/>
          <a:p>
            <a:pPr defTabSz="966529">
              <a:defRPr/>
            </a:pPr>
            <a:r>
              <a:rPr lang="en-US" altLang="en-US" sz="1200" b="1" i="1" dirty="0"/>
              <a:t>Suggested Script:</a:t>
            </a:r>
            <a:endParaRPr lang="en-US" altLang="en-US" sz="1200" dirty="0"/>
          </a:p>
          <a:p>
            <a:r>
              <a:rPr lang="en-US" sz="1200" dirty="0"/>
              <a:t>You can only </a:t>
            </a:r>
            <a:r>
              <a:rPr lang="en-US" sz="1200" b="1" dirty="0"/>
              <a:t>control what happens to your personal information </a:t>
            </a:r>
            <a:r>
              <a:rPr lang="en-US" sz="1200" dirty="0"/>
              <a:t>as long as it’s in your possession. Here are seven simple tips for doing just that:</a:t>
            </a:r>
          </a:p>
          <a:p>
            <a:pPr marL="181225" indent="-181225">
              <a:buFont typeface="Arial" panose="020B0604020202020204" pitchFamily="34" charset="0"/>
              <a:buChar char="•"/>
            </a:pPr>
            <a:r>
              <a:rPr lang="en-US" sz="1200" dirty="0"/>
              <a:t>First, create </a:t>
            </a:r>
            <a:r>
              <a:rPr lang="en-US" sz="1200" b="1" dirty="0"/>
              <a:t>strong passwords</a:t>
            </a:r>
            <a:r>
              <a:rPr lang="en-US" sz="1200" dirty="0"/>
              <a:t>. The best passwords are at least 12 characters long and use a combination of uppercase and lowercase letters, numbers and symbols. Put non-lowercase letters in the middle and avoid common words or phrases. Have trouble remembering your passwords? Consider using a password manager. </a:t>
            </a:r>
          </a:p>
          <a:p>
            <a:pPr marL="181225" indent="-181225">
              <a:buFont typeface="Arial" panose="020B0604020202020204" pitchFamily="34" charset="0"/>
              <a:buChar char="•"/>
            </a:pPr>
            <a:r>
              <a:rPr lang="en-US" sz="1200" dirty="0"/>
              <a:t>Choose </a:t>
            </a:r>
            <a:r>
              <a:rPr lang="en-US" sz="1200" b="1" dirty="0"/>
              <a:t>security questions only you can answer</a:t>
            </a:r>
            <a:r>
              <a:rPr lang="en-US" sz="1200" dirty="0"/>
              <a:t>. Avoid using questions that can be answered through a simple search of public records (e.g., your zip code, birthplace, mother’s maiden name) or possess a limited number of responses that can be easily guessed through the process of elimination (e.g., the color of your first car). </a:t>
            </a:r>
          </a:p>
          <a:p>
            <a:pPr marL="181225" indent="-181225">
              <a:buFont typeface="Arial" panose="020B0604020202020204" pitchFamily="34" charset="0"/>
              <a:buChar char="•"/>
            </a:pPr>
            <a:r>
              <a:rPr lang="en-US" sz="1200" dirty="0"/>
              <a:t>Use </a:t>
            </a:r>
            <a:r>
              <a:rPr lang="en-US" sz="1200" b="1" dirty="0"/>
              <a:t>multi-factor authentication</a:t>
            </a:r>
            <a:r>
              <a:rPr lang="en-US" sz="1200" dirty="0"/>
              <a:t>, when available. More websites are requiring you to enter a combination of authentication factors before logging in. Factors could include a password plus a code texted to a mobile phone or a fingerprint. </a:t>
            </a:r>
          </a:p>
          <a:p>
            <a:pPr marL="181225" indent="-181225">
              <a:buFont typeface="Arial" panose="020B0604020202020204" pitchFamily="34" charset="0"/>
              <a:buChar char="•"/>
            </a:pPr>
            <a:r>
              <a:rPr lang="en-US" sz="1200" dirty="0"/>
              <a:t>Only </a:t>
            </a:r>
            <a:r>
              <a:rPr lang="en-US" sz="1200" b="1" dirty="0"/>
              <a:t>share</a:t>
            </a:r>
            <a:r>
              <a:rPr lang="en-US" sz="1200" dirty="0"/>
              <a:t> your Social Security and other account numbers (credit card, bank, utility) </a:t>
            </a:r>
            <a:r>
              <a:rPr lang="en-US" sz="1200" b="1" dirty="0"/>
              <a:t>judiciously</a:t>
            </a:r>
            <a:r>
              <a:rPr lang="en-US" sz="1200" dirty="0"/>
              <a:t>. Whenever someone asks you for your personal information, ask yourself “can I trust them?” And never share your personal information via social networking channels or public websites.</a:t>
            </a:r>
          </a:p>
          <a:p>
            <a:pPr marL="181225" indent="-181225">
              <a:buFont typeface="Arial" panose="020B0604020202020204" pitchFamily="34" charset="0"/>
              <a:buChar char="•"/>
            </a:pPr>
            <a:r>
              <a:rPr lang="en-US" sz="1200" b="1" dirty="0"/>
              <a:t>Beware of imposters</a:t>
            </a:r>
            <a:r>
              <a:rPr lang="en-US" sz="1200" dirty="0"/>
              <a:t>. If you’re not sure if the person or company contacting you is legitimate, hang up or don’t reply. Do your own research by looking up the main customer service number and contacting them independently to verify. </a:t>
            </a:r>
          </a:p>
          <a:p>
            <a:pPr marL="181225" indent="-181225">
              <a:buFont typeface="Arial" panose="020B0604020202020204" pitchFamily="34" charset="0"/>
              <a:buChar char="•"/>
            </a:pPr>
            <a:r>
              <a:rPr lang="en-US" sz="1200" dirty="0"/>
              <a:t>Store documents containing sensitive financial information in a </a:t>
            </a:r>
            <a:r>
              <a:rPr lang="en-US" sz="1200" b="1" dirty="0"/>
              <a:t>secured location</a:t>
            </a:r>
            <a:r>
              <a:rPr lang="en-US" sz="1200" dirty="0"/>
              <a:t>. And if you no longer need it, </a:t>
            </a:r>
            <a:r>
              <a:rPr lang="en-US" sz="1200" b="1" dirty="0"/>
              <a:t>shred</a:t>
            </a:r>
            <a:r>
              <a:rPr lang="en-US" sz="1200" dirty="0"/>
              <a:t> it.</a:t>
            </a:r>
          </a:p>
          <a:p>
            <a:pPr marL="181225" indent="-181225">
              <a:buFont typeface="Arial" panose="020B0604020202020204" pitchFamily="34" charset="0"/>
              <a:buChar char="•"/>
            </a:pPr>
            <a:r>
              <a:rPr lang="en-US" sz="1200" dirty="0"/>
              <a:t>Visit </a:t>
            </a:r>
            <a:r>
              <a:rPr lang="en-US" sz="1200" b="1" dirty="0"/>
              <a:t>IdentityTheft.gov </a:t>
            </a:r>
            <a:r>
              <a:rPr lang="en-US" sz="1200" dirty="0"/>
              <a:t>for assistance the moment you suspect suspicious activity.</a:t>
            </a:r>
          </a:p>
          <a:p>
            <a:pPr marL="181225" indent="-181225">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159975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IdentityTheft.gov"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47300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Personal Information</a:t>
            </a:r>
            <a:endParaRPr lang="en-US" dirty="0"/>
          </a:p>
        </p:txBody>
      </p:sp>
      <p:sp>
        <p:nvSpPr>
          <p:cNvPr id="3" name="Content Placeholder 2"/>
          <p:cNvSpPr>
            <a:spLocks noGrp="1"/>
          </p:cNvSpPr>
          <p:nvPr>
            <p:ph idx="1"/>
          </p:nvPr>
        </p:nvSpPr>
        <p:spPr/>
        <p:txBody>
          <a:bodyPr/>
          <a:lstStyle/>
          <a:p>
            <a:r>
              <a:rPr lang="en-US" dirty="0" smtClean="0"/>
              <a:t>Use strong passwords</a:t>
            </a:r>
          </a:p>
          <a:p>
            <a:r>
              <a:rPr lang="en-US" dirty="0" smtClean="0"/>
              <a:t>Choose unique security questions</a:t>
            </a:r>
          </a:p>
          <a:p>
            <a:r>
              <a:rPr lang="en-US" dirty="0" smtClean="0"/>
              <a:t>Use multi-factor authentication</a:t>
            </a:r>
          </a:p>
          <a:p>
            <a:r>
              <a:rPr lang="en-US" dirty="0" smtClean="0"/>
              <a:t>Share SSN and account info judiciously</a:t>
            </a:r>
          </a:p>
          <a:p>
            <a:r>
              <a:rPr lang="en-US" dirty="0" smtClean="0"/>
              <a:t>Beware of imposters</a:t>
            </a:r>
          </a:p>
          <a:p>
            <a:r>
              <a:rPr lang="en-US" dirty="0" smtClean="0"/>
              <a:t>Lock up, shred sensitive documents</a:t>
            </a:r>
          </a:p>
          <a:p>
            <a:r>
              <a:rPr lang="en-US" dirty="0" smtClean="0"/>
              <a:t>Info compromised? Visit </a:t>
            </a:r>
            <a:r>
              <a:rPr lang="en-US" dirty="0" smtClean="0">
                <a:hlinkClick r:id="rId4" action="ppaction://hlinkfile"/>
              </a:rPr>
              <a:t>IdentityTheft.gov</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291568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8962</TotalTime>
  <Words>709</Words>
  <Application>Microsoft Macintosh PowerPoint</Application>
  <PresentationFormat>Custom</PresentationFormat>
  <Paragraphs>48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Protecting Your Personal Information</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2016-11-03T23:02:40Z</dcterms:modified>
</cp:coreProperties>
</file>